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44" r:id="rId9"/>
  </p:sldMasterIdLst>
  <p:notesMasterIdLst>
    <p:notesMasterId r:id="rId23"/>
  </p:notesMasterIdLst>
  <p:sldIdLst>
    <p:sldId id="259" r:id="rId10"/>
    <p:sldId id="290" r:id="rId11"/>
    <p:sldId id="288" r:id="rId12"/>
    <p:sldId id="280" r:id="rId13"/>
    <p:sldId id="281" r:id="rId14"/>
    <p:sldId id="278" r:id="rId15"/>
    <p:sldId id="266" r:id="rId16"/>
    <p:sldId id="274" r:id="rId17"/>
    <p:sldId id="289" r:id="rId18"/>
    <p:sldId id="291" r:id="rId19"/>
    <p:sldId id="285" r:id="rId20"/>
    <p:sldId id="282" r:id="rId21"/>
    <p:sldId id="272" r:id="rId22"/>
  </p:sldIdLst>
  <p:sldSz cx="9144000" cy="6858000" type="screen4x3"/>
  <p:notesSz cx="6761163" cy="9942513"/>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EEF4"/>
    <a:srgbClr val="3366FF"/>
    <a:srgbClr val="CCFFFF"/>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FD0F851-EC5A-4D38-B0AD-8093EC10F338}" styleName="Светлый стиль 1 — акцент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FABFCF23-3B69-468F-B69F-88F6DE6A72F2}" styleName="Средний стиль 1 — акцент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Средний стиль 1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D03447BB-5D67-496B-8E87-E561075AD55C}" styleName="Темный стиль 1 — акцент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5BE263C-DBD7-4A20-BB59-AAB30ACAA65A}" styleName="Средний стиль 3 — акцент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Средний стиль 3 — акцент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Средний стиль 3 — акцент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Средний стиль 3 — акцент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Средний стиль 3 — акцент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FECB4D8-DB02-4DC6-A0A2-4F2EBAE1DC90}" styleName="Средний стиль 1 — акцент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6" d="100"/>
          <a:sy n="106" d="100"/>
        </p:scale>
        <p:origin x="1764" y="11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2.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notesMaster" Target="notesMasters/notesMaster1.xml"/><Relationship Id="rId10" Type="http://schemas.openxmlformats.org/officeDocument/2006/relationships/slide" Target="slides/slide1.xml"/><Relationship Id="rId19" Type="http://schemas.openxmlformats.org/officeDocument/2006/relationships/slide" Target="slides/slide1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Excel1.xlsx"/></Relationships>
</file>

<file path=ppt/charts/_rels/chart2.xml.rels><?xml version="1.0" encoding="UTF-8" standalone="yes"?>
<Relationships xmlns="http://schemas.openxmlformats.org/package/2006/relationships"><Relationship Id="rId3" Type="http://schemas.openxmlformats.org/officeDocument/2006/relationships/package" Target="../embeddings/_____Microsoft_Excel2.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1" Type="http://schemas.openxmlformats.org/officeDocument/2006/relationships/package" Target="../embeddings/_____Microsoft_Excel3.xlsx"/></Relationships>
</file>

<file path=ppt/charts/_rels/chart4.xml.rels><?xml version="1.0" encoding="UTF-8" standalone="yes"?>
<Relationships xmlns="http://schemas.openxmlformats.org/package/2006/relationships"><Relationship Id="rId1" Type="http://schemas.openxmlformats.org/officeDocument/2006/relationships/package" Target="../embeddings/_____Microsoft_Excel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5198673082531354E-2"/>
          <c:y val="4.8025871766029245E-2"/>
          <c:w val="0.89161964129483862"/>
          <c:h val="0.8525628046494188"/>
        </c:manualLayout>
      </c:layout>
      <c:barChart>
        <c:barDir val="col"/>
        <c:grouping val="clustered"/>
        <c:varyColors val="0"/>
        <c:ser>
          <c:idx val="0"/>
          <c:order val="0"/>
          <c:tx>
            <c:strRef>
              <c:f>Лист1!$B$1</c:f>
              <c:strCache>
                <c:ptCount val="1"/>
                <c:pt idx="0">
                  <c:v>общий объем инвестиций</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Лист1!$A$2:$A$6</c:f>
              <c:strCache>
                <c:ptCount val="5"/>
                <c:pt idx="0">
                  <c:v>2016 год</c:v>
                </c:pt>
                <c:pt idx="1">
                  <c:v>2017 год</c:v>
                </c:pt>
                <c:pt idx="2">
                  <c:v>2018 год</c:v>
                </c:pt>
                <c:pt idx="3">
                  <c:v>2019 год</c:v>
                </c:pt>
                <c:pt idx="4">
                  <c:v>2020 год</c:v>
                </c:pt>
              </c:strCache>
            </c:strRef>
          </c:cat>
          <c:val>
            <c:numRef>
              <c:f>Лист1!$B$2:$B$6</c:f>
              <c:numCache>
                <c:formatCode>General</c:formatCode>
                <c:ptCount val="5"/>
                <c:pt idx="0">
                  <c:v>3493</c:v>
                </c:pt>
                <c:pt idx="1">
                  <c:v>6285</c:v>
                </c:pt>
                <c:pt idx="2">
                  <c:v>5910</c:v>
                </c:pt>
                <c:pt idx="3">
                  <c:v>8818.4500000000007</c:v>
                </c:pt>
                <c:pt idx="4">
                  <c:v>10094.950000000001</c:v>
                </c:pt>
              </c:numCache>
            </c:numRef>
          </c:val>
        </c:ser>
        <c:ser>
          <c:idx val="1"/>
          <c:order val="1"/>
          <c:tx>
            <c:strRef>
              <c:f>Лист1!$C$1</c:f>
              <c:strCache>
                <c:ptCount val="1"/>
                <c:pt idx="0">
                  <c:v> внебюджетные инвестиции</c:v>
                </c:pt>
              </c:strCache>
            </c:strRef>
          </c:tx>
          <c:invertIfNegative val="0"/>
          <c:dLbls>
            <c:dLbl>
              <c:idx val="0"/>
              <c:layout>
                <c:manualLayout>
                  <c:x val="3.7037037037037056E-2"/>
                  <c:y val="0"/>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3.9351851851851853E-2"/>
                  <c:y val="0"/>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3.0092592592592591E-2"/>
                  <c:y val="0"/>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4.6296296296296398E-2"/>
                  <c:y val="7.9365079365079413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spPr>
                <a:solidFill>
                  <a:schemeClr val="bg1">
                    <a:lumMod val="95000"/>
                  </a:schemeClr>
                </a:solidFill>
                <a:ln>
                  <a:noFill/>
                </a:ln>
                <a:effectLst/>
              </c:spPr>
              <c:txPr>
                <a:bodyPr/>
                <a:lstStyle/>
                <a:p>
                  <a:pPr>
                    <a:defRPr/>
                  </a:pPr>
                  <a:endParaRPr lang="ru-RU"/>
                </a:p>
              </c:txPr>
              <c:showLegendKey val="0"/>
              <c:showVal val="1"/>
              <c:showCatName val="0"/>
              <c:showSerName val="0"/>
              <c:showPercent val="0"/>
              <c:showBubbleSize val="0"/>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Лист1!$A$2:$A$6</c:f>
              <c:strCache>
                <c:ptCount val="5"/>
                <c:pt idx="0">
                  <c:v>2016 год</c:v>
                </c:pt>
                <c:pt idx="1">
                  <c:v>2017 год</c:v>
                </c:pt>
                <c:pt idx="2">
                  <c:v>2018 год</c:v>
                </c:pt>
                <c:pt idx="3">
                  <c:v>2019 год</c:v>
                </c:pt>
                <c:pt idx="4">
                  <c:v>2020 год</c:v>
                </c:pt>
              </c:strCache>
            </c:strRef>
          </c:cat>
          <c:val>
            <c:numRef>
              <c:f>Лист1!$C$2:$C$6</c:f>
              <c:numCache>
                <c:formatCode>General</c:formatCode>
                <c:ptCount val="5"/>
                <c:pt idx="0">
                  <c:v>1468.45</c:v>
                </c:pt>
                <c:pt idx="1">
                  <c:v>3773.9</c:v>
                </c:pt>
                <c:pt idx="2">
                  <c:v>4362.1000000000004</c:v>
                </c:pt>
                <c:pt idx="3">
                  <c:v>6611.1</c:v>
                </c:pt>
                <c:pt idx="4">
                  <c:v>7938.13</c:v>
                </c:pt>
              </c:numCache>
            </c:numRef>
          </c:val>
        </c:ser>
        <c:dLbls>
          <c:showLegendKey val="0"/>
          <c:showVal val="0"/>
          <c:showCatName val="0"/>
          <c:showSerName val="0"/>
          <c:showPercent val="0"/>
          <c:showBubbleSize val="0"/>
        </c:dLbls>
        <c:gapWidth val="150"/>
        <c:axId val="-819708944"/>
        <c:axId val="-819719280"/>
      </c:barChart>
      <c:catAx>
        <c:axId val="-819708944"/>
        <c:scaling>
          <c:orientation val="minMax"/>
        </c:scaling>
        <c:delete val="0"/>
        <c:axPos val="b"/>
        <c:numFmt formatCode="General" sourceLinked="0"/>
        <c:majorTickMark val="out"/>
        <c:minorTickMark val="none"/>
        <c:tickLblPos val="nextTo"/>
        <c:txPr>
          <a:bodyPr/>
          <a:lstStyle/>
          <a:p>
            <a:pPr>
              <a:defRPr b="1"/>
            </a:pPr>
            <a:endParaRPr lang="ru-RU"/>
          </a:p>
        </c:txPr>
        <c:crossAx val="-819719280"/>
        <c:crosses val="autoZero"/>
        <c:auto val="1"/>
        <c:lblAlgn val="ctr"/>
        <c:lblOffset val="100"/>
        <c:noMultiLvlLbl val="0"/>
      </c:catAx>
      <c:valAx>
        <c:axId val="-819719280"/>
        <c:scaling>
          <c:orientation val="minMax"/>
        </c:scaling>
        <c:delete val="0"/>
        <c:axPos val="l"/>
        <c:majorGridlines/>
        <c:numFmt formatCode="General" sourceLinked="1"/>
        <c:majorTickMark val="out"/>
        <c:minorTickMark val="none"/>
        <c:tickLblPos val="nextTo"/>
        <c:crossAx val="-819708944"/>
        <c:crosses val="autoZero"/>
        <c:crossBetween val="between"/>
      </c:valAx>
      <c:spPr>
        <a:solidFill>
          <a:schemeClr val="bg1">
            <a:lumMod val="95000"/>
          </a:schemeClr>
        </a:solidFill>
      </c:spPr>
    </c:plotArea>
    <c:legend>
      <c:legendPos val="r"/>
      <c:layout>
        <c:manualLayout>
          <c:xMode val="edge"/>
          <c:yMode val="edge"/>
          <c:x val="0.1155082871815936"/>
          <c:y val="4.365501016950895E-2"/>
          <c:w val="0.58329120838425352"/>
          <c:h val="0.14351518560180018"/>
        </c:manualLayout>
      </c:layout>
      <c:overlay val="0"/>
    </c:legend>
    <c:plotVisOnly val="1"/>
    <c:dispBlanksAs val="gap"/>
    <c:showDLblsOverMax val="0"/>
  </c:chart>
  <c:txPr>
    <a:bodyPr/>
    <a:lstStyle/>
    <a:p>
      <a:pPr>
        <a:defRPr sz="1200">
          <a:latin typeface="Times New Roman" pitchFamily="18" charset="0"/>
          <a:cs typeface="Times New Roman" pitchFamily="18" charset="0"/>
        </a:defRPr>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676218381278393"/>
          <c:y val="0.20775636030894154"/>
          <c:w val="0.85940364672767633"/>
          <c:h val="0.69862629500507289"/>
        </c:manualLayout>
      </c:layout>
      <c:barChart>
        <c:barDir val="col"/>
        <c:grouping val="clustered"/>
        <c:varyColors val="0"/>
        <c:ser>
          <c:idx val="0"/>
          <c:order val="0"/>
          <c:tx>
            <c:strRef>
              <c:f>Лист1!$B$1</c:f>
              <c:strCache>
                <c:ptCount val="1"/>
                <c:pt idx="0">
                  <c:v>Количество рабочих мест (Всего)</c:v>
                </c:pt>
              </c:strCache>
            </c:strRef>
          </c:tx>
          <c:spPr>
            <a:solidFill>
              <a:schemeClr val="accent1"/>
            </a:solidFill>
            <a:ln>
              <a:noFill/>
            </a:ln>
            <a:effectLst/>
          </c:spPr>
          <c:invertIfNegative val="0"/>
          <c:dLbls>
            <c:dLbl>
              <c:idx val="0"/>
              <c:layout>
                <c:manualLayout>
                  <c:x val="-2.4606668697847049E-2"/>
                  <c:y val="1.281259279461473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2016</c:v>
                </c:pt>
                <c:pt idx="1">
                  <c:v>2017</c:v>
                </c:pt>
                <c:pt idx="2">
                  <c:v>2018</c:v>
                </c:pt>
                <c:pt idx="3">
                  <c:v>2019</c:v>
                </c:pt>
                <c:pt idx="4">
                  <c:v>2020</c:v>
                </c:pt>
              </c:numCache>
            </c:numRef>
          </c:cat>
          <c:val>
            <c:numRef>
              <c:f>Лист1!$B$2:$B$6</c:f>
              <c:numCache>
                <c:formatCode>0</c:formatCode>
                <c:ptCount val="5"/>
                <c:pt idx="0">
                  <c:v>59</c:v>
                </c:pt>
                <c:pt idx="1">
                  <c:v>173</c:v>
                </c:pt>
                <c:pt idx="2">
                  <c:v>418</c:v>
                </c:pt>
                <c:pt idx="3">
                  <c:v>154</c:v>
                </c:pt>
                <c:pt idx="4">
                  <c:v>195</c:v>
                </c:pt>
              </c:numCache>
            </c:numRef>
          </c:val>
        </c:ser>
        <c:ser>
          <c:idx val="1"/>
          <c:order val="1"/>
          <c:tx>
            <c:strRef>
              <c:f>Лист1!$C$1</c:f>
              <c:strCache>
                <c:ptCount val="1"/>
                <c:pt idx="0">
                  <c:v>Количество рабочих мест в санкуре</c:v>
                </c:pt>
              </c:strCache>
            </c:strRef>
          </c:tx>
          <c:spPr>
            <a:solidFill>
              <a:schemeClr val="accent2"/>
            </a:solidFill>
            <a:ln>
              <a:noFill/>
            </a:ln>
            <a:effectLst/>
          </c:spPr>
          <c:invertIfNegative val="0"/>
          <c:dLbls>
            <c:dLbl>
              <c:idx val="0"/>
              <c:layout>
                <c:manualLayout>
                  <c:x val="-6.1516671744617658E-3"/>
                  <c:y val="1.281259279461473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2016</c:v>
                </c:pt>
                <c:pt idx="1">
                  <c:v>2017</c:v>
                </c:pt>
                <c:pt idx="2">
                  <c:v>2018</c:v>
                </c:pt>
                <c:pt idx="3">
                  <c:v>2019</c:v>
                </c:pt>
                <c:pt idx="4">
                  <c:v>2020</c:v>
                </c:pt>
              </c:numCache>
            </c:numRef>
          </c:cat>
          <c:val>
            <c:numRef>
              <c:f>Лист1!$C$2:$C$6</c:f>
              <c:numCache>
                <c:formatCode>0</c:formatCode>
                <c:ptCount val="5"/>
                <c:pt idx="0">
                  <c:v>59</c:v>
                </c:pt>
                <c:pt idx="1">
                  <c:v>40</c:v>
                </c:pt>
                <c:pt idx="2">
                  <c:v>341</c:v>
                </c:pt>
                <c:pt idx="3">
                  <c:v>41</c:v>
                </c:pt>
                <c:pt idx="4">
                  <c:v>101</c:v>
                </c:pt>
              </c:numCache>
            </c:numRef>
          </c:val>
        </c:ser>
        <c:ser>
          <c:idx val="2"/>
          <c:order val="2"/>
          <c:tx>
            <c:strRef>
              <c:f>Лист1!$D$1</c:f>
              <c:strCache>
                <c:ptCount val="1"/>
                <c:pt idx="0">
                  <c:v>Количество коечных мест, ед.</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2016</c:v>
                </c:pt>
                <c:pt idx="1">
                  <c:v>2017</c:v>
                </c:pt>
                <c:pt idx="2">
                  <c:v>2018</c:v>
                </c:pt>
                <c:pt idx="3">
                  <c:v>2019</c:v>
                </c:pt>
                <c:pt idx="4">
                  <c:v>2020</c:v>
                </c:pt>
              </c:numCache>
            </c:numRef>
          </c:cat>
          <c:val>
            <c:numRef>
              <c:f>Лист1!$D$2:$D$6</c:f>
              <c:numCache>
                <c:formatCode>0</c:formatCode>
                <c:ptCount val="5"/>
                <c:pt idx="0">
                  <c:v>35</c:v>
                </c:pt>
                <c:pt idx="1">
                  <c:v>45</c:v>
                </c:pt>
                <c:pt idx="2">
                  <c:v>485</c:v>
                </c:pt>
                <c:pt idx="3">
                  <c:v>71</c:v>
                </c:pt>
                <c:pt idx="4">
                  <c:v>319</c:v>
                </c:pt>
              </c:numCache>
            </c:numRef>
          </c:val>
        </c:ser>
        <c:dLbls>
          <c:showLegendKey val="0"/>
          <c:showVal val="0"/>
          <c:showCatName val="0"/>
          <c:showSerName val="0"/>
          <c:showPercent val="0"/>
          <c:showBubbleSize val="0"/>
        </c:dLbls>
        <c:gapWidth val="219"/>
        <c:overlap val="-27"/>
        <c:axId val="-819714928"/>
        <c:axId val="-819716560"/>
      </c:barChart>
      <c:catAx>
        <c:axId val="-819714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819716560"/>
        <c:crosses val="autoZero"/>
        <c:auto val="1"/>
        <c:lblAlgn val="ctr"/>
        <c:lblOffset val="100"/>
        <c:noMultiLvlLbl val="0"/>
      </c:catAx>
      <c:valAx>
        <c:axId val="-81971656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819714928"/>
        <c:crosses val="autoZero"/>
        <c:crossBetween val="between"/>
      </c:valAx>
      <c:spPr>
        <a:solidFill>
          <a:schemeClr val="bg1">
            <a:lumMod val="95000"/>
          </a:schemeClr>
        </a:solidFill>
        <a:ln>
          <a:noFill/>
        </a:ln>
        <a:effectLst/>
      </c:spPr>
    </c:plotArea>
    <c:legend>
      <c:legendPos val="b"/>
      <c:layout>
        <c:manualLayout>
          <c:xMode val="edge"/>
          <c:yMode val="edge"/>
          <c:x val="0.10320002945050112"/>
          <c:y val="1.2812592794614811E-2"/>
          <c:w val="0.62139855004720301"/>
          <c:h val="0.23904565352126034"/>
        </c:manualLayout>
      </c:layout>
      <c:overlay val="0"/>
      <c:spPr>
        <a:solidFill>
          <a:schemeClr val="bg1"/>
        </a:solid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legend>
    <c:plotVisOnly val="1"/>
    <c:dispBlanksAs val="gap"/>
    <c:showDLblsOverMax val="0"/>
  </c:chart>
  <c:spPr>
    <a:noFill/>
    <a:ln>
      <a:noFill/>
    </a:ln>
    <a:effectLst/>
  </c:spPr>
  <c:txPr>
    <a:bodyPr/>
    <a:lstStyle/>
    <a:p>
      <a:pPr>
        <a:defRPr sz="1200">
          <a:latin typeface="Times New Roman" panose="02020603050405020304" pitchFamily="18" charset="0"/>
          <a:cs typeface="Times New Roman" panose="02020603050405020304" pitchFamily="18" charset="0"/>
        </a:defRPr>
      </a:pPr>
      <a:endParaRPr lang="ru-RU"/>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5950469160625782"/>
          <c:y val="2.6392871015375501E-2"/>
          <c:w val="0.33970051156242181"/>
          <c:h val="0.94721425796924896"/>
        </c:manualLayout>
      </c:layout>
      <c:barChart>
        <c:barDir val="bar"/>
        <c:grouping val="clustered"/>
        <c:varyColors val="0"/>
        <c:ser>
          <c:idx val="0"/>
          <c:order val="0"/>
          <c:tx>
            <c:strRef>
              <c:f>Лист1!$B$1</c:f>
              <c:strCache>
                <c:ptCount val="1"/>
                <c:pt idx="0">
                  <c:v>Ряд 1</c:v>
                </c:pt>
              </c:strCache>
            </c:strRef>
          </c:tx>
          <c:invertIfNegative val="0"/>
          <c:dLbls>
            <c:dLbl>
              <c:idx val="5"/>
              <c:layout>
                <c:manualLayout>
                  <c:x val="-9.8595103971882342E-2"/>
                  <c:y val="-4.5587686299284953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wrap="square" lIns="38100" tIns="19050" rIns="38100" bIns="19050" anchor="ctr">
                <a:spAutoFit/>
              </a:bodyPr>
              <a:lstStyle/>
              <a:p>
                <a:pPr>
                  <a:defRPr sz="1200"/>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Лист1!$A$2:$A$12</c:f>
              <c:strCache>
                <c:ptCount val="11"/>
                <c:pt idx="0">
                  <c:v>Общегосударственные расходы, 6,1%</c:v>
                </c:pt>
                <c:pt idx="1">
                  <c:v>Национальная оборона, 0,13%</c:v>
                </c:pt>
                <c:pt idx="2">
                  <c:v>Национальная безопасность, 0,83%</c:v>
                </c:pt>
                <c:pt idx="3">
                  <c:v>Национальная экономика, 3,32%</c:v>
                </c:pt>
                <c:pt idx="4">
                  <c:v>ЖКХ, 18,7%</c:v>
                </c:pt>
                <c:pt idx="5">
                  <c:v>Образование, 38,6%</c:v>
                </c:pt>
                <c:pt idx="6">
                  <c:v>Культура, 1,8%</c:v>
                </c:pt>
                <c:pt idx="7">
                  <c:v>Физкультура и спорт, 2,5%</c:v>
                </c:pt>
                <c:pt idx="8">
                  <c:v>Социальная политика, 27,3%</c:v>
                </c:pt>
                <c:pt idx="9">
                  <c:v>СМИ, 0,1%</c:v>
                </c:pt>
                <c:pt idx="10">
                  <c:v>Обслуживание долга, 0,7%</c:v>
                </c:pt>
              </c:strCache>
            </c:strRef>
          </c:cat>
          <c:val>
            <c:numRef>
              <c:f>Лист1!$B$2:$B$12</c:f>
              <c:numCache>
                <c:formatCode>General</c:formatCode>
                <c:ptCount val="11"/>
                <c:pt idx="0">
                  <c:v>232.1</c:v>
                </c:pt>
                <c:pt idx="1">
                  <c:v>4.9000000000000004</c:v>
                </c:pt>
                <c:pt idx="2">
                  <c:v>31.4</c:v>
                </c:pt>
                <c:pt idx="3">
                  <c:v>126.4</c:v>
                </c:pt>
                <c:pt idx="4">
                  <c:v>710.8</c:v>
                </c:pt>
                <c:pt idx="5">
                  <c:v>1468.3</c:v>
                </c:pt>
                <c:pt idx="6">
                  <c:v>68.400000000000006</c:v>
                </c:pt>
                <c:pt idx="7">
                  <c:v>93.9</c:v>
                </c:pt>
                <c:pt idx="8">
                  <c:v>1039.5999999999999</c:v>
                </c:pt>
                <c:pt idx="9">
                  <c:v>3.6</c:v>
                </c:pt>
                <c:pt idx="10">
                  <c:v>26.4</c:v>
                </c:pt>
              </c:numCache>
            </c:numRef>
          </c:val>
        </c:ser>
        <c:dLbls>
          <c:showLegendKey val="0"/>
          <c:showVal val="1"/>
          <c:showCatName val="0"/>
          <c:showSerName val="0"/>
          <c:showPercent val="0"/>
          <c:showBubbleSize val="0"/>
        </c:dLbls>
        <c:gapWidth val="150"/>
        <c:axId val="-819706224"/>
        <c:axId val="-819713840"/>
      </c:barChart>
      <c:catAx>
        <c:axId val="-819706224"/>
        <c:scaling>
          <c:orientation val="minMax"/>
        </c:scaling>
        <c:delete val="0"/>
        <c:axPos val="l"/>
        <c:numFmt formatCode="General" sourceLinked="0"/>
        <c:majorTickMark val="out"/>
        <c:minorTickMark val="none"/>
        <c:tickLblPos val="nextTo"/>
        <c:txPr>
          <a:bodyPr/>
          <a:lstStyle/>
          <a:p>
            <a:pPr>
              <a:defRPr sz="1200"/>
            </a:pPr>
            <a:endParaRPr lang="ru-RU"/>
          </a:p>
        </c:txPr>
        <c:crossAx val="-819713840"/>
        <c:crosses val="autoZero"/>
        <c:auto val="1"/>
        <c:lblAlgn val="ctr"/>
        <c:lblOffset val="100"/>
        <c:noMultiLvlLbl val="0"/>
      </c:catAx>
      <c:valAx>
        <c:axId val="-819713840"/>
        <c:scaling>
          <c:orientation val="minMax"/>
        </c:scaling>
        <c:delete val="1"/>
        <c:axPos val="b"/>
        <c:majorGridlines/>
        <c:numFmt formatCode="General" sourceLinked="1"/>
        <c:majorTickMark val="out"/>
        <c:minorTickMark val="none"/>
        <c:tickLblPos val="none"/>
        <c:crossAx val="-819706224"/>
        <c:crosses val="autoZero"/>
        <c:crossBetween val="between"/>
      </c:valAx>
    </c:plotArea>
    <c:plotVisOnly val="1"/>
    <c:dispBlanksAs val="gap"/>
    <c:showDLblsOverMax val="0"/>
  </c:chart>
  <c:txPr>
    <a:bodyPr/>
    <a:lstStyle/>
    <a:p>
      <a:pPr>
        <a:defRPr sz="1400">
          <a:latin typeface="Times New Roman" pitchFamily="18" charset="0"/>
          <a:cs typeface="Times New Roman" pitchFamily="18" charset="0"/>
        </a:defRPr>
      </a:pPr>
      <a:endParaRPr lang="ru-RU"/>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5434336361281916E-2"/>
          <c:y val="1.6326233778445109E-2"/>
          <c:w val="0.69108070106441821"/>
          <c:h val="0.63508884115694786"/>
        </c:manualLayout>
      </c:layout>
      <c:doughnutChart>
        <c:varyColors val="1"/>
        <c:ser>
          <c:idx val="0"/>
          <c:order val="0"/>
          <c:tx>
            <c:strRef>
              <c:f>Лист1!$B$1</c:f>
              <c:strCache>
                <c:ptCount val="1"/>
                <c:pt idx="0">
                  <c:v>Столбец1</c:v>
                </c:pt>
              </c:strCache>
            </c:strRef>
          </c:tx>
          <c:spPr>
            <a:scene3d>
              <a:camera prst="orthographicFront"/>
              <a:lightRig rig="threePt" dir="t"/>
            </a:scene3d>
            <a:sp3d>
              <a:bevelT prst="slope"/>
            </a:sp3d>
          </c:spPr>
          <c:explosion val="1"/>
          <c:dPt>
            <c:idx val="0"/>
            <c:bubble3D val="0"/>
            <c:spPr>
              <a:solidFill>
                <a:srgbClr val="FF0000">
                  <a:alpha val="40000"/>
                </a:srgbClr>
              </a:solidFill>
              <a:ln w="63500"/>
              <a:scene3d>
                <a:camera prst="orthographicFront"/>
                <a:lightRig rig="threePt" dir="t"/>
              </a:scene3d>
              <a:sp3d>
                <a:bevelT prst="slope"/>
              </a:sp3d>
            </c:spPr>
          </c:dPt>
          <c:dPt>
            <c:idx val="1"/>
            <c:bubble3D val="0"/>
            <c:spPr>
              <a:solidFill>
                <a:srgbClr val="FFFF00">
                  <a:alpha val="69804"/>
                </a:srgbClr>
              </a:solidFill>
              <a:ln w="3175" cap="rnd">
                <a:prstDash val="solid"/>
              </a:ln>
              <a:scene3d>
                <a:camera prst="orthographicFront"/>
                <a:lightRig rig="threePt" dir="t"/>
              </a:scene3d>
              <a:sp3d>
                <a:bevelT prst="slope"/>
              </a:sp3d>
            </c:spPr>
          </c:dPt>
          <c:dPt>
            <c:idx val="2"/>
            <c:bubble3D val="0"/>
            <c:spPr>
              <a:solidFill>
                <a:schemeClr val="accent1"/>
              </a:solidFill>
              <a:scene3d>
                <a:camera prst="orthographicFront"/>
                <a:lightRig rig="threePt" dir="t"/>
              </a:scene3d>
              <a:sp3d>
                <a:bevelT prst="slope"/>
              </a:sp3d>
            </c:spPr>
          </c:dPt>
          <c:dLbls>
            <c:dLbl>
              <c:idx val="1"/>
              <c:numFmt formatCode="0%" sourceLinked="0"/>
              <c:spPr/>
              <c:txPr>
                <a:bodyPr/>
                <a:lstStyle/>
                <a:p>
                  <a:pPr>
                    <a:defRPr/>
                  </a:pPr>
                  <a:endParaRPr lang="ru-RU"/>
                </a:p>
              </c:txPr>
              <c:showLegendKey val="0"/>
              <c:showVal val="0"/>
              <c:showCatName val="0"/>
              <c:showSerName val="0"/>
              <c:showPercent val="1"/>
              <c:showBubbleSize val="0"/>
            </c:dLbl>
            <c:dLbl>
              <c:idx val="2"/>
              <c:numFmt formatCode="0%" sourceLinked="0"/>
              <c:spPr/>
              <c:txPr>
                <a:bodyPr/>
                <a:lstStyle/>
                <a:p>
                  <a:pPr>
                    <a:defRPr/>
                  </a:pPr>
                  <a:endParaRPr lang="ru-RU"/>
                </a:p>
              </c:txPr>
              <c:showLegendKey val="0"/>
              <c:showVal val="0"/>
              <c:showCatName val="0"/>
              <c:showSerName val="0"/>
              <c:showPercent val="1"/>
              <c:showBubbleSize val="0"/>
            </c:dLbl>
            <c:numFmt formatCode="0.0%" sourceLinked="0"/>
            <c:spPr>
              <a:noFill/>
              <a:ln>
                <a:noFill/>
              </a:ln>
              <a:effectLst/>
            </c:spPr>
            <c:showLegendKey val="0"/>
            <c:showVal val="0"/>
            <c:showCatName val="0"/>
            <c:showSerName val="0"/>
            <c:showPercent val="1"/>
            <c:showBubbleSize val="0"/>
            <c:showLeaderLines val="1"/>
            <c:extLst>
              <c:ext xmlns:c15="http://schemas.microsoft.com/office/drawing/2012/chart" uri="{CE6537A1-D6FC-4f65-9D91-7224C49458BB}">
                <c15:layout/>
              </c:ext>
            </c:extLst>
          </c:dLbls>
          <c:cat>
            <c:strRef>
              <c:f>Лист1!$A$2:$A$4</c:f>
              <c:strCache>
                <c:ptCount val="3"/>
                <c:pt idx="0">
                  <c:v>Налоговые и неналоговые доходы- 824,3 млн. руб.      (рост на 115,75 млн. руб. или на 16,3% к 2019 году)</c:v>
                </c:pt>
                <c:pt idx="1">
                  <c:v>Безвозмездные поступления- 1 млрд. 653,45 млн. руб. (рост на 201,9 млн. руб. или на 13,91% к 2019 году)</c:v>
                </c:pt>
                <c:pt idx="2">
                  <c:v>Субвенции- 1 млрд. 376,5 млн. руб.                                (рост на 333,3 млн. руб. или на 31,9% к 2019 году)              </c:v>
                </c:pt>
              </c:strCache>
            </c:strRef>
          </c:cat>
          <c:val>
            <c:numRef>
              <c:f>Лист1!$B$2:$B$4</c:f>
              <c:numCache>
                <c:formatCode>General</c:formatCode>
                <c:ptCount val="3"/>
                <c:pt idx="0">
                  <c:v>824300</c:v>
                </c:pt>
                <c:pt idx="1">
                  <c:v>1653450</c:v>
                </c:pt>
                <c:pt idx="2">
                  <c:v>1376470</c:v>
                </c:pt>
              </c:numCache>
            </c:numRef>
          </c:val>
        </c:ser>
        <c:dLbls>
          <c:showLegendKey val="0"/>
          <c:showVal val="1"/>
          <c:showCatName val="0"/>
          <c:showSerName val="0"/>
          <c:showPercent val="0"/>
          <c:showBubbleSize val="0"/>
          <c:showLeaderLines val="1"/>
        </c:dLbls>
        <c:firstSliceAng val="0"/>
        <c:holeSize val="50"/>
      </c:doughnutChart>
      <c:spPr>
        <a:scene3d>
          <a:camera prst="orthographicFront"/>
          <a:lightRig rig="threePt" dir="t"/>
        </a:scene3d>
        <a:sp3d>
          <a:bevelT prst="relaxedInset"/>
        </a:sp3d>
      </c:spPr>
    </c:plotArea>
    <c:legend>
      <c:legendPos val="b"/>
      <c:layout>
        <c:manualLayout>
          <c:xMode val="edge"/>
          <c:yMode val="edge"/>
          <c:x val="2.0303562236013723E-2"/>
          <c:y val="0.65865150818405271"/>
          <c:w val="0.89873098739260693"/>
          <c:h val="0.33781016171235562"/>
        </c:manualLayout>
      </c:layout>
      <c:overlay val="0"/>
      <c:spPr>
        <a:ln w="114300"/>
      </c:spPr>
      <c:txPr>
        <a:bodyPr/>
        <a:lstStyle/>
        <a:p>
          <a:pPr>
            <a:defRPr sz="1400"/>
          </a:pPr>
          <a:endParaRPr lang="ru-RU"/>
        </a:p>
      </c:txPr>
    </c:legend>
    <c:plotVisOnly val="1"/>
    <c:dispBlanksAs val="zero"/>
    <c:showDLblsOverMax val="0"/>
  </c:chart>
  <c:txPr>
    <a:bodyPr/>
    <a:lstStyle/>
    <a:p>
      <a:pPr>
        <a:defRPr sz="1600">
          <a:latin typeface="Times New Roman" pitchFamily="18" charset="0"/>
          <a:cs typeface="Times New Roman" pitchFamily="18" charset="0"/>
        </a:defRPr>
      </a:pPr>
      <a:endParaRPr lang="ru-RU"/>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png"/><Relationship Id="rId1" Type="http://schemas.openxmlformats.org/officeDocument/2006/relationships/image" Target="../media/image54.jpg"/><Relationship Id="rId5" Type="http://schemas.openxmlformats.org/officeDocument/2006/relationships/image" Target="../media/image58.jpg"/><Relationship Id="rId4" Type="http://schemas.openxmlformats.org/officeDocument/2006/relationships/image" Target="../media/image57.jpg"/></Relationships>
</file>

<file path=ppt/diagrams/_rels/drawing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png"/><Relationship Id="rId1" Type="http://schemas.openxmlformats.org/officeDocument/2006/relationships/image" Target="../media/image54.jpg"/><Relationship Id="rId5" Type="http://schemas.openxmlformats.org/officeDocument/2006/relationships/image" Target="../media/image58.jpg"/><Relationship Id="rId4" Type="http://schemas.openxmlformats.org/officeDocument/2006/relationships/image" Target="../media/image57.jp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B7E8B0-15A3-4CBF-82A2-63A375121397}" type="doc">
      <dgm:prSet loTypeId="urn:microsoft.com/office/officeart/2005/8/layout/hierarchy4" loCatId="hierarchy" qsTypeId="urn:microsoft.com/office/officeart/2005/8/quickstyle/simple3" qsCatId="simple" csTypeId="urn:microsoft.com/office/officeart/2005/8/colors/colorful4" csCatId="colorful" phldr="1"/>
      <dgm:spPr/>
      <dgm:t>
        <a:bodyPr/>
        <a:lstStyle/>
        <a:p>
          <a:endParaRPr lang="ru-RU"/>
        </a:p>
      </dgm:t>
    </dgm:pt>
    <dgm:pt modelId="{F9BE8D38-708D-470B-BD3D-6B2FCC020BAF}">
      <dgm:prSet phldrT="[Текст]" custT="1"/>
      <dgm:spPr>
        <a:xfrm>
          <a:off x="134539" y="1122261"/>
          <a:ext cx="2185632" cy="695579"/>
        </a:xfrm>
        <a:ln>
          <a:noFill/>
        </a:ln>
      </dgm:spPr>
      <dgm:t>
        <a:bodyPr/>
        <a:lstStyle/>
        <a:p>
          <a:r>
            <a:rPr lang="ru-RU" sz="1400" b="1" dirty="0" smtClean="0">
              <a:latin typeface="Times New Roman" panose="02020603050405020304" pitchFamily="18" charset="0"/>
              <a:ea typeface="+mn-ea"/>
              <a:cs typeface="Times New Roman" panose="02020603050405020304" pitchFamily="18" charset="0"/>
            </a:rPr>
            <a:t>31  муниципальное образовательное учреждение</a:t>
          </a:r>
          <a:endParaRPr lang="ru-RU" sz="1400" b="1" dirty="0">
            <a:latin typeface="Times New Roman" panose="02020603050405020304" pitchFamily="18" charset="0"/>
            <a:ea typeface="+mn-ea"/>
            <a:cs typeface="Times New Roman" panose="02020603050405020304" pitchFamily="18" charset="0"/>
          </a:endParaRPr>
        </a:p>
      </dgm:t>
    </dgm:pt>
    <dgm:pt modelId="{8C29B231-BB2E-4251-A69A-AD3CDBA79EF1}" type="parTrans" cxnId="{3990BFB9-1F20-4E7A-A2F0-46FF786B35CE}">
      <dgm:prSet/>
      <dgm:spPr/>
      <dgm:t>
        <a:bodyPr/>
        <a:lstStyle/>
        <a:p>
          <a:endParaRPr lang="ru-RU" sz="1400">
            <a:latin typeface="Times New Roman" pitchFamily="18" charset="0"/>
            <a:cs typeface="Times New Roman" pitchFamily="18" charset="0"/>
          </a:endParaRPr>
        </a:p>
      </dgm:t>
    </dgm:pt>
    <dgm:pt modelId="{D349A8FE-ABAA-414A-94C7-59ED67479A8E}" type="sibTrans" cxnId="{3990BFB9-1F20-4E7A-A2F0-46FF786B35CE}">
      <dgm:prSet/>
      <dgm:spPr/>
      <dgm:t>
        <a:bodyPr/>
        <a:lstStyle/>
        <a:p>
          <a:endParaRPr lang="ru-RU" sz="1400">
            <a:latin typeface="Times New Roman" pitchFamily="18" charset="0"/>
            <a:cs typeface="Times New Roman" pitchFamily="18" charset="0"/>
          </a:endParaRPr>
        </a:p>
      </dgm:t>
    </dgm:pt>
    <dgm:pt modelId="{58DC5B59-2D32-4512-985E-C493E38C915A}">
      <dgm:prSet phldrT="[Текст]" custT="1"/>
      <dgm:spPr>
        <a:xfrm>
          <a:off x="3213106" y="88004"/>
          <a:ext cx="2042666" cy="678202"/>
        </a:xfrm>
        <a:solidFill>
          <a:schemeClr val="accent6">
            <a:lumMod val="20000"/>
            <a:lumOff val="80000"/>
          </a:schemeClr>
        </a:solidFill>
      </dgm:spPr>
      <dgm:t>
        <a:bodyPr/>
        <a:lstStyle/>
        <a:p>
          <a:r>
            <a:rPr lang="ru-RU" sz="1400" b="1" dirty="0" smtClean="0">
              <a:latin typeface="Times New Roman" panose="02020603050405020304" pitchFamily="18" charset="0"/>
              <a:ea typeface="+mn-ea"/>
              <a:cs typeface="Times New Roman" panose="02020603050405020304" pitchFamily="18" charset="0"/>
            </a:rPr>
            <a:t>13 </a:t>
          </a:r>
          <a:r>
            <a:rPr lang="ru-RU" sz="1400" b="0" dirty="0" smtClean="0">
              <a:latin typeface="Times New Roman" panose="02020603050405020304" pitchFamily="18" charset="0"/>
              <a:ea typeface="+mn-ea"/>
              <a:cs typeface="Times New Roman" panose="02020603050405020304" pitchFamily="18" charset="0"/>
            </a:rPr>
            <a:t>дошкольных образовательных учреждений</a:t>
          </a:r>
          <a:endParaRPr lang="ru-RU" sz="1400" b="0" dirty="0">
            <a:latin typeface="Times New Roman" panose="02020603050405020304" pitchFamily="18" charset="0"/>
            <a:ea typeface="+mn-ea"/>
            <a:cs typeface="Times New Roman" panose="02020603050405020304" pitchFamily="18" charset="0"/>
          </a:endParaRPr>
        </a:p>
      </dgm:t>
    </dgm:pt>
    <dgm:pt modelId="{C33CD227-7893-40E1-8BF1-EE7221287108}" type="parTrans" cxnId="{48A917AF-3B66-4700-B253-EE7E0342103E}">
      <dgm:prSet custT="1"/>
      <dgm:spPr>
        <a:xfrm rot="18634140">
          <a:off x="2080151" y="907226"/>
          <a:ext cx="1372976" cy="82705"/>
        </a:xfrm>
      </dgm:spPr>
      <dgm:t>
        <a:bodyPr/>
        <a:lstStyle/>
        <a:p>
          <a:endParaRPr lang="ru-RU" sz="1400">
            <a:solidFill>
              <a:sysClr val="windowText" lastClr="000000">
                <a:hueOff val="0"/>
                <a:satOff val="0"/>
                <a:lumOff val="0"/>
                <a:alphaOff val="0"/>
              </a:sysClr>
            </a:solidFill>
            <a:latin typeface="Times New Roman" pitchFamily="18" charset="0"/>
            <a:ea typeface="+mn-ea"/>
            <a:cs typeface="Times New Roman" pitchFamily="18" charset="0"/>
          </a:endParaRPr>
        </a:p>
      </dgm:t>
    </dgm:pt>
    <dgm:pt modelId="{1C195BAE-4FAA-4F74-940E-5E07327E88EA}" type="sibTrans" cxnId="{48A917AF-3B66-4700-B253-EE7E0342103E}">
      <dgm:prSet/>
      <dgm:spPr/>
      <dgm:t>
        <a:bodyPr/>
        <a:lstStyle/>
        <a:p>
          <a:endParaRPr lang="ru-RU" sz="1400">
            <a:latin typeface="Times New Roman" pitchFamily="18" charset="0"/>
            <a:cs typeface="Times New Roman" pitchFamily="18" charset="0"/>
          </a:endParaRPr>
        </a:p>
      </dgm:t>
    </dgm:pt>
    <dgm:pt modelId="{94A122F7-2F7E-43FD-91B6-0C983D19E2FB}">
      <dgm:prSet phldrT="[Текст]" custT="1"/>
      <dgm:spPr>
        <a:xfrm>
          <a:off x="3213106" y="958710"/>
          <a:ext cx="2007836" cy="840842"/>
        </a:xfrm>
        <a:solidFill>
          <a:schemeClr val="accent6">
            <a:lumMod val="20000"/>
            <a:lumOff val="80000"/>
          </a:schemeClr>
        </a:solidFill>
      </dgm:spPr>
      <dgm:t>
        <a:bodyPr/>
        <a:lstStyle/>
        <a:p>
          <a:r>
            <a:rPr lang="ru-RU" sz="1400" b="1" dirty="0" smtClean="0">
              <a:latin typeface="Times New Roman" panose="02020603050405020304" pitchFamily="18" charset="0"/>
              <a:ea typeface="+mn-ea"/>
              <a:cs typeface="Times New Roman" panose="02020603050405020304" pitchFamily="18" charset="0"/>
            </a:rPr>
            <a:t>14 </a:t>
          </a:r>
          <a:r>
            <a:rPr lang="ru-RU" sz="1400" b="0" dirty="0" smtClean="0">
              <a:latin typeface="Times New Roman" panose="02020603050405020304" pitchFamily="18" charset="0"/>
              <a:ea typeface="+mn-ea"/>
              <a:cs typeface="Times New Roman" panose="02020603050405020304" pitchFamily="18" charset="0"/>
            </a:rPr>
            <a:t>общеобразовательных учреждений</a:t>
          </a:r>
        </a:p>
      </dgm:t>
    </dgm:pt>
    <dgm:pt modelId="{CFD02F92-24C3-4363-80B8-24BFD584CCD8}" type="parTrans" cxnId="{69B4F5F7-79C0-4F23-A39D-E6AB189DF84A}">
      <dgm:prSet custT="1"/>
      <dgm:spPr>
        <a:xfrm rot="21251167">
          <a:off x="2317864" y="1383239"/>
          <a:ext cx="897550" cy="82705"/>
        </a:xfrm>
      </dgm:spPr>
      <dgm:t>
        <a:bodyPr/>
        <a:lstStyle/>
        <a:p>
          <a:endParaRPr lang="ru-RU" sz="1400">
            <a:solidFill>
              <a:sysClr val="windowText" lastClr="000000">
                <a:hueOff val="0"/>
                <a:satOff val="0"/>
                <a:lumOff val="0"/>
                <a:alphaOff val="0"/>
              </a:sysClr>
            </a:solidFill>
            <a:latin typeface="Times New Roman" pitchFamily="18" charset="0"/>
            <a:ea typeface="+mn-ea"/>
            <a:cs typeface="Times New Roman" pitchFamily="18" charset="0"/>
          </a:endParaRPr>
        </a:p>
      </dgm:t>
    </dgm:pt>
    <dgm:pt modelId="{49255638-BC9B-471D-892F-1197C797E779}" type="sibTrans" cxnId="{69B4F5F7-79C0-4F23-A39D-E6AB189DF84A}">
      <dgm:prSet/>
      <dgm:spPr/>
      <dgm:t>
        <a:bodyPr/>
        <a:lstStyle/>
        <a:p>
          <a:endParaRPr lang="ru-RU" sz="1400">
            <a:latin typeface="Times New Roman" pitchFamily="18" charset="0"/>
            <a:cs typeface="Times New Roman" pitchFamily="18" charset="0"/>
          </a:endParaRPr>
        </a:p>
      </dgm:t>
    </dgm:pt>
    <dgm:pt modelId="{FFB3BCE5-55DE-4C0F-B8A7-C70F86C0D30C}">
      <dgm:prSet phldrT="[Текст]" custT="1"/>
      <dgm:spPr>
        <a:xfrm>
          <a:off x="3213106" y="1992056"/>
          <a:ext cx="2010069" cy="713045"/>
        </a:xfrm>
        <a:solidFill>
          <a:schemeClr val="accent6">
            <a:lumMod val="20000"/>
            <a:lumOff val="80000"/>
          </a:schemeClr>
        </a:solidFill>
      </dgm:spPr>
      <dgm:t>
        <a:bodyPr/>
        <a:lstStyle/>
        <a:p>
          <a:r>
            <a:rPr lang="ru-RU" sz="1400" b="1" dirty="0" smtClean="0">
              <a:latin typeface="Times New Roman" pitchFamily="18" charset="0"/>
              <a:ea typeface="+mn-ea"/>
              <a:cs typeface="Times New Roman" pitchFamily="18" charset="0"/>
            </a:rPr>
            <a:t>4</a:t>
          </a:r>
          <a:r>
            <a:rPr lang="ru-RU" sz="1400" b="0" dirty="0" smtClean="0">
              <a:latin typeface="Times New Roman" pitchFamily="18" charset="0"/>
              <a:ea typeface="+mn-ea"/>
              <a:cs typeface="Times New Roman" pitchFamily="18" charset="0"/>
            </a:rPr>
            <a:t> учреждения дополнительного образования</a:t>
          </a:r>
        </a:p>
      </dgm:t>
    </dgm:pt>
    <dgm:pt modelId="{24334E94-F253-4F16-8A16-DAFD2055F459}" type="parTrans" cxnId="{696731A3-4971-405F-98A7-61D8A6AC574E}">
      <dgm:prSet custT="1"/>
      <dgm:spPr>
        <a:xfrm rot="2672045">
          <a:off x="2140312" y="1867962"/>
          <a:ext cx="1252653" cy="82705"/>
        </a:xfrm>
      </dgm:spPr>
      <dgm:t>
        <a:bodyPr/>
        <a:lstStyle/>
        <a:p>
          <a:endParaRPr lang="ru-RU" sz="1400">
            <a:solidFill>
              <a:sysClr val="windowText" lastClr="000000">
                <a:hueOff val="0"/>
                <a:satOff val="0"/>
                <a:lumOff val="0"/>
                <a:alphaOff val="0"/>
              </a:sysClr>
            </a:solidFill>
            <a:latin typeface="Times New Roman" pitchFamily="18" charset="0"/>
            <a:ea typeface="+mn-ea"/>
            <a:cs typeface="Times New Roman" pitchFamily="18" charset="0"/>
          </a:endParaRPr>
        </a:p>
      </dgm:t>
    </dgm:pt>
    <dgm:pt modelId="{3B50FA07-B576-4957-B4DE-8196B36786C5}" type="sibTrans" cxnId="{696731A3-4971-405F-98A7-61D8A6AC574E}">
      <dgm:prSet/>
      <dgm:spPr/>
      <dgm:t>
        <a:bodyPr/>
        <a:lstStyle/>
        <a:p>
          <a:endParaRPr lang="ru-RU" sz="1400">
            <a:latin typeface="Times New Roman" pitchFamily="18" charset="0"/>
            <a:cs typeface="Times New Roman" pitchFamily="18" charset="0"/>
          </a:endParaRPr>
        </a:p>
      </dgm:t>
    </dgm:pt>
    <dgm:pt modelId="{1A1B63A1-271C-4E94-98A0-C0BC7559C06A}">
      <dgm:prSet custT="1"/>
      <dgm:spPr>
        <a:xfrm>
          <a:off x="6112233" y="77205"/>
          <a:ext cx="1704374" cy="656295"/>
        </a:xfrm>
        <a:solidFill>
          <a:srgbClr val="CCFFFF">
            <a:alpha val="69804"/>
          </a:srgbClr>
        </a:solidFill>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ru-RU" altLang="ru-RU" sz="1400" b="1" dirty="0" smtClean="0">
              <a:latin typeface="Times New Roman" panose="02020603050405020304" pitchFamily="18" charset="0"/>
              <a:ea typeface="+mn-ea"/>
              <a:cs typeface="Times New Roman" panose="02020603050405020304" pitchFamily="18" charset="0"/>
            </a:rPr>
            <a:t>4005</a:t>
          </a:r>
        </a:p>
        <a:p>
          <a:pPr marL="0" marR="0" indent="0" algn="ctr" defTabSz="914400" eaLnBrk="1" fontAlgn="auto" latinLnBrk="0" hangingPunct="1">
            <a:lnSpc>
              <a:spcPct val="100000"/>
            </a:lnSpc>
            <a:spcBef>
              <a:spcPts val="0"/>
            </a:spcBef>
            <a:spcAft>
              <a:spcPts val="0"/>
            </a:spcAft>
            <a:buClrTx/>
            <a:buSzTx/>
            <a:buFontTx/>
            <a:buNone/>
            <a:tabLst/>
            <a:defRPr/>
          </a:pPr>
          <a:r>
            <a:rPr lang="ru-RU" altLang="ru-RU" sz="1400" dirty="0" smtClean="0">
              <a:latin typeface="Times New Roman" panose="02020603050405020304" pitchFamily="18" charset="0"/>
              <a:ea typeface="+mn-ea"/>
              <a:cs typeface="Times New Roman" panose="02020603050405020304" pitchFamily="18" charset="0"/>
            </a:rPr>
            <a:t>воспитанников</a:t>
          </a:r>
        </a:p>
      </dgm:t>
    </dgm:pt>
    <dgm:pt modelId="{278B757C-5CF5-4EAA-B699-8F16DC9067EB}" type="parTrans" cxnId="{49679FAE-6CA1-4F0C-82BE-8984FFFC2CEF}">
      <dgm:prSet custT="1"/>
      <dgm:spPr>
        <a:xfrm rot="21512705">
          <a:off x="5255635" y="374877"/>
          <a:ext cx="856736" cy="82705"/>
        </a:xfrm>
      </dgm:spPr>
      <dgm:t>
        <a:bodyPr/>
        <a:lstStyle/>
        <a:p>
          <a:endParaRPr lang="ru-RU" sz="1400">
            <a:solidFill>
              <a:sysClr val="windowText" lastClr="000000">
                <a:hueOff val="0"/>
                <a:satOff val="0"/>
                <a:lumOff val="0"/>
                <a:alphaOff val="0"/>
              </a:sysClr>
            </a:solidFill>
            <a:latin typeface="Times New Roman" pitchFamily="18" charset="0"/>
            <a:ea typeface="+mn-ea"/>
            <a:cs typeface="Times New Roman" pitchFamily="18" charset="0"/>
          </a:endParaRPr>
        </a:p>
      </dgm:t>
    </dgm:pt>
    <dgm:pt modelId="{5C3E9E6F-BFED-4EBF-9F24-096F8E64725D}" type="sibTrans" cxnId="{49679FAE-6CA1-4F0C-82BE-8984FFFC2CEF}">
      <dgm:prSet/>
      <dgm:spPr/>
      <dgm:t>
        <a:bodyPr/>
        <a:lstStyle/>
        <a:p>
          <a:endParaRPr lang="ru-RU" sz="1400">
            <a:latin typeface="Times New Roman" pitchFamily="18" charset="0"/>
            <a:cs typeface="Times New Roman" pitchFamily="18" charset="0"/>
          </a:endParaRPr>
        </a:p>
      </dgm:t>
    </dgm:pt>
    <dgm:pt modelId="{04DBAE9B-6121-40E9-B68A-0FE02DFCF2EE}">
      <dgm:prSet custT="1"/>
      <dgm:spPr>
        <a:xfrm>
          <a:off x="6107126" y="1122261"/>
          <a:ext cx="1709481" cy="565356"/>
        </a:xfrm>
        <a:solidFill>
          <a:srgbClr val="CCFFFF">
            <a:alpha val="69804"/>
          </a:srgbClr>
        </a:solidFill>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ru-RU" altLang="ru-RU" sz="1400" b="1" dirty="0" smtClean="0">
              <a:latin typeface="Times New Roman" panose="02020603050405020304" pitchFamily="18" charset="0"/>
              <a:ea typeface="+mn-ea"/>
              <a:cs typeface="Times New Roman" panose="02020603050405020304" pitchFamily="18" charset="0"/>
            </a:rPr>
            <a:t>10301</a:t>
          </a:r>
        </a:p>
        <a:p>
          <a:pPr marL="0" marR="0" indent="0" algn="ctr" defTabSz="914400" eaLnBrk="1" fontAlgn="auto" latinLnBrk="0" hangingPunct="1">
            <a:lnSpc>
              <a:spcPct val="100000"/>
            </a:lnSpc>
            <a:spcBef>
              <a:spcPts val="0"/>
            </a:spcBef>
            <a:spcAft>
              <a:spcPts val="0"/>
            </a:spcAft>
            <a:buClrTx/>
            <a:buSzTx/>
            <a:buFontTx/>
            <a:buNone/>
            <a:tabLst/>
            <a:defRPr/>
          </a:pPr>
          <a:r>
            <a:rPr lang="ru-RU" altLang="ru-RU" sz="1400" dirty="0" smtClean="0">
              <a:latin typeface="Times New Roman" panose="02020603050405020304" pitchFamily="18" charset="0"/>
              <a:ea typeface="+mn-ea"/>
              <a:cs typeface="Times New Roman" panose="02020603050405020304" pitchFamily="18" charset="0"/>
            </a:rPr>
            <a:t>ученик</a:t>
          </a:r>
        </a:p>
      </dgm:t>
    </dgm:pt>
    <dgm:pt modelId="{5D842CC2-5354-40B6-8AAA-71DBBEAFDB51}" type="parTrans" cxnId="{D3AC831A-7756-4C2C-85B5-3D5E6DD61EBE}">
      <dgm:prSet custT="1"/>
      <dgm:spPr>
        <a:xfrm rot="100089">
          <a:off x="5220754" y="1350683"/>
          <a:ext cx="886558" cy="82705"/>
        </a:xfrm>
      </dgm:spPr>
      <dgm:t>
        <a:bodyPr/>
        <a:lstStyle/>
        <a:p>
          <a:endParaRPr lang="ru-RU" sz="1400">
            <a:solidFill>
              <a:sysClr val="windowText" lastClr="000000">
                <a:hueOff val="0"/>
                <a:satOff val="0"/>
                <a:lumOff val="0"/>
                <a:alphaOff val="0"/>
              </a:sysClr>
            </a:solidFill>
            <a:latin typeface="Times New Roman" pitchFamily="18" charset="0"/>
            <a:ea typeface="+mn-ea"/>
            <a:cs typeface="Times New Roman" pitchFamily="18" charset="0"/>
          </a:endParaRPr>
        </a:p>
      </dgm:t>
    </dgm:pt>
    <dgm:pt modelId="{7FD1863B-A9A9-48D5-BA76-CA434F31D3AF}" type="sibTrans" cxnId="{D3AC831A-7756-4C2C-85B5-3D5E6DD61EBE}">
      <dgm:prSet/>
      <dgm:spPr/>
      <dgm:t>
        <a:bodyPr/>
        <a:lstStyle/>
        <a:p>
          <a:endParaRPr lang="ru-RU" sz="1400">
            <a:latin typeface="Times New Roman" pitchFamily="18" charset="0"/>
            <a:cs typeface="Times New Roman" pitchFamily="18" charset="0"/>
          </a:endParaRPr>
        </a:p>
      </dgm:t>
    </dgm:pt>
    <dgm:pt modelId="{C6131CDF-EF39-4B00-89A6-14070151E8EF}">
      <dgm:prSet custT="1"/>
      <dgm:spPr>
        <a:xfrm>
          <a:off x="6046885" y="2058649"/>
          <a:ext cx="1769722" cy="603036"/>
        </a:xfrm>
        <a:solidFill>
          <a:srgbClr val="CCFFFF">
            <a:alpha val="69804"/>
          </a:srgbClr>
        </a:solidFill>
      </dgm:spPr>
      <dgm:t>
        <a:bodyPr/>
        <a:lstStyle/>
        <a:p>
          <a:r>
            <a:rPr lang="ru-RU" altLang="ru-RU" sz="1400" b="1" dirty="0" smtClean="0">
              <a:latin typeface="Times New Roman" panose="02020603050405020304" pitchFamily="18" charset="0"/>
              <a:ea typeface="+mn-ea"/>
              <a:cs typeface="Times New Roman" panose="02020603050405020304" pitchFamily="18" charset="0"/>
            </a:rPr>
            <a:t>3592</a:t>
          </a:r>
        </a:p>
        <a:p>
          <a:r>
            <a:rPr lang="ru-RU" altLang="ru-RU" sz="1400" dirty="0" smtClean="0">
              <a:latin typeface="Times New Roman" panose="02020603050405020304" pitchFamily="18" charset="0"/>
              <a:ea typeface="+mn-ea"/>
              <a:cs typeface="Times New Roman" panose="02020603050405020304" pitchFamily="18" charset="0"/>
            </a:rPr>
            <a:t>воспитанника</a:t>
          </a:r>
          <a:endParaRPr lang="ru-RU" sz="1400" dirty="0">
            <a:latin typeface="Times New Roman" panose="02020603050405020304" pitchFamily="18" charset="0"/>
            <a:ea typeface="+mn-ea"/>
            <a:cs typeface="Times New Roman" panose="02020603050405020304" pitchFamily="18" charset="0"/>
          </a:endParaRPr>
        </a:p>
      </dgm:t>
    </dgm:pt>
    <dgm:pt modelId="{4E9A62F2-4C17-4532-BC6D-E6FFB1CA4AFF}" type="parTrans" cxnId="{02C339BA-7203-4D46-9678-DAD9D9DE5381}">
      <dgm:prSet custT="1"/>
      <dgm:spPr>
        <a:xfrm rot="48362">
          <a:off x="5223135" y="2313021"/>
          <a:ext cx="823790" cy="82705"/>
        </a:xfrm>
      </dgm:spPr>
      <dgm:t>
        <a:bodyPr/>
        <a:lstStyle/>
        <a:p>
          <a:endParaRPr lang="ru-RU" sz="1400">
            <a:solidFill>
              <a:sysClr val="windowText" lastClr="000000">
                <a:hueOff val="0"/>
                <a:satOff val="0"/>
                <a:lumOff val="0"/>
                <a:alphaOff val="0"/>
              </a:sysClr>
            </a:solidFill>
            <a:latin typeface="Times New Roman" pitchFamily="18" charset="0"/>
            <a:ea typeface="+mn-ea"/>
            <a:cs typeface="Times New Roman" pitchFamily="18" charset="0"/>
          </a:endParaRPr>
        </a:p>
      </dgm:t>
    </dgm:pt>
    <dgm:pt modelId="{2CF25623-31B6-4E91-8C02-9E2A3F497747}" type="sibTrans" cxnId="{02C339BA-7203-4D46-9678-DAD9D9DE5381}">
      <dgm:prSet/>
      <dgm:spPr/>
      <dgm:t>
        <a:bodyPr/>
        <a:lstStyle/>
        <a:p>
          <a:endParaRPr lang="ru-RU" sz="1400">
            <a:latin typeface="Times New Roman" pitchFamily="18" charset="0"/>
            <a:cs typeface="Times New Roman" pitchFamily="18" charset="0"/>
          </a:endParaRPr>
        </a:p>
      </dgm:t>
    </dgm:pt>
    <dgm:pt modelId="{F573F1F5-3DB7-4CEC-B8D7-9E01E73C7BB0}">
      <dgm:prSet custT="1"/>
      <dgm:spPr>
        <a:solidFill>
          <a:schemeClr val="bg1">
            <a:alpha val="30196"/>
          </a:schemeClr>
        </a:solidFill>
      </dgm:spPr>
      <dgm:t>
        <a:bodyPr/>
        <a:lstStyle/>
        <a:p>
          <a:pPr>
            <a:spcAft>
              <a:spcPts val="0"/>
            </a:spcAft>
          </a:pPr>
          <a:r>
            <a:rPr lang="ru-RU" sz="1400" b="1" dirty="0" smtClean="0">
              <a:latin typeface="Times New Roman" pitchFamily="18" charset="0"/>
              <a:cs typeface="Times New Roman" pitchFamily="18" charset="0"/>
            </a:rPr>
            <a:t>2 МБУ</a:t>
          </a:r>
          <a:r>
            <a:rPr lang="en-US" sz="1400" b="1" dirty="0" smtClean="0">
              <a:latin typeface="Times New Roman" pitchFamily="18" charset="0"/>
              <a:cs typeface="Times New Roman" pitchFamily="18" charset="0"/>
            </a:rPr>
            <a:t>:</a:t>
          </a:r>
        </a:p>
        <a:p>
          <a:pPr>
            <a:spcAft>
              <a:spcPts val="0"/>
            </a:spcAft>
          </a:pPr>
          <a:r>
            <a:rPr lang="ru-RU" sz="1400" dirty="0" smtClean="0">
              <a:latin typeface="Times New Roman" pitchFamily="18" charset="0"/>
              <a:cs typeface="Times New Roman" pitchFamily="18" charset="0"/>
            </a:rPr>
            <a:t>- «Центр обслуживания образовательных учреждений»</a:t>
          </a:r>
        </a:p>
        <a:p>
          <a:pPr>
            <a:spcAft>
              <a:spcPts val="0"/>
            </a:spcAft>
          </a:pPr>
          <a:r>
            <a:rPr lang="ru-RU" sz="1400" dirty="0" smtClean="0">
              <a:latin typeface="Times New Roman" pitchFamily="18" charset="0"/>
              <a:cs typeface="Times New Roman" pitchFamily="18" charset="0"/>
            </a:rPr>
            <a:t>- «Центр молодежи»</a:t>
          </a:r>
          <a:endParaRPr lang="ru-RU" sz="1400" dirty="0">
            <a:latin typeface="Times New Roman" pitchFamily="18" charset="0"/>
            <a:cs typeface="Times New Roman" pitchFamily="18" charset="0"/>
          </a:endParaRPr>
        </a:p>
      </dgm:t>
    </dgm:pt>
    <dgm:pt modelId="{D9CE5C61-2018-458D-9FDD-463A7A53463C}" type="parTrans" cxnId="{0D2BC8F5-5165-4955-90B6-6FE1085A041B}">
      <dgm:prSet/>
      <dgm:spPr/>
      <dgm:t>
        <a:bodyPr/>
        <a:lstStyle/>
        <a:p>
          <a:endParaRPr lang="ru-RU" sz="1400">
            <a:latin typeface="Times New Roman" pitchFamily="18" charset="0"/>
            <a:cs typeface="Times New Roman" pitchFamily="18" charset="0"/>
          </a:endParaRPr>
        </a:p>
      </dgm:t>
    </dgm:pt>
    <dgm:pt modelId="{3EEE050A-D99B-4C91-873B-8223549B63BF}" type="sibTrans" cxnId="{0D2BC8F5-5165-4955-90B6-6FE1085A041B}">
      <dgm:prSet/>
      <dgm:spPr/>
      <dgm:t>
        <a:bodyPr/>
        <a:lstStyle/>
        <a:p>
          <a:endParaRPr lang="ru-RU" sz="1400">
            <a:latin typeface="Times New Roman" pitchFamily="18" charset="0"/>
            <a:cs typeface="Times New Roman" pitchFamily="18" charset="0"/>
          </a:endParaRPr>
        </a:p>
      </dgm:t>
    </dgm:pt>
    <dgm:pt modelId="{BA1DDC98-D733-4235-A1BC-E9B6EE5A36C2}" type="pres">
      <dgm:prSet presAssocID="{3EB7E8B0-15A3-4CBF-82A2-63A375121397}" presName="Name0" presStyleCnt="0">
        <dgm:presLayoutVars>
          <dgm:chPref val="1"/>
          <dgm:dir/>
          <dgm:animOne val="branch"/>
          <dgm:animLvl val="lvl"/>
          <dgm:resizeHandles/>
        </dgm:presLayoutVars>
      </dgm:prSet>
      <dgm:spPr/>
      <dgm:t>
        <a:bodyPr/>
        <a:lstStyle/>
        <a:p>
          <a:endParaRPr lang="ru-RU"/>
        </a:p>
      </dgm:t>
    </dgm:pt>
    <dgm:pt modelId="{C6C0CDCC-39FE-44FA-B066-37C47D22B618}" type="pres">
      <dgm:prSet presAssocID="{F9BE8D38-708D-470B-BD3D-6B2FCC020BAF}" presName="vertOne" presStyleCnt="0"/>
      <dgm:spPr/>
    </dgm:pt>
    <dgm:pt modelId="{33759617-25F7-431F-A749-594FFDCFBADD}" type="pres">
      <dgm:prSet presAssocID="{F9BE8D38-708D-470B-BD3D-6B2FCC020BAF}" presName="txOne" presStyleLbl="node0" presStyleIdx="0" presStyleCnt="1" custScaleY="58475">
        <dgm:presLayoutVars>
          <dgm:chPref val="3"/>
        </dgm:presLayoutVars>
      </dgm:prSet>
      <dgm:spPr/>
      <dgm:t>
        <a:bodyPr/>
        <a:lstStyle/>
        <a:p>
          <a:endParaRPr lang="ru-RU"/>
        </a:p>
      </dgm:t>
    </dgm:pt>
    <dgm:pt modelId="{A73A5C74-F3E1-4EA8-85CF-F6C1A0D59E90}" type="pres">
      <dgm:prSet presAssocID="{F9BE8D38-708D-470B-BD3D-6B2FCC020BAF}" presName="parTransOne" presStyleCnt="0"/>
      <dgm:spPr/>
    </dgm:pt>
    <dgm:pt modelId="{776DD578-4E51-4E4D-A00C-AC21DB4D1115}" type="pres">
      <dgm:prSet presAssocID="{F9BE8D38-708D-470B-BD3D-6B2FCC020BAF}" presName="horzOne" presStyleCnt="0"/>
      <dgm:spPr/>
    </dgm:pt>
    <dgm:pt modelId="{14C47206-AFA9-421D-BA35-81A5697FCF4A}" type="pres">
      <dgm:prSet presAssocID="{58DC5B59-2D32-4512-985E-C493E38C915A}" presName="vertTwo" presStyleCnt="0"/>
      <dgm:spPr/>
    </dgm:pt>
    <dgm:pt modelId="{1ADB003B-453B-45E6-AE6C-4C2E54381D57}" type="pres">
      <dgm:prSet presAssocID="{58DC5B59-2D32-4512-985E-C493E38C915A}" presName="txTwo" presStyleLbl="node2" presStyleIdx="0" presStyleCnt="4" custScaleY="73702">
        <dgm:presLayoutVars>
          <dgm:chPref val="3"/>
        </dgm:presLayoutVars>
      </dgm:prSet>
      <dgm:spPr/>
      <dgm:t>
        <a:bodyPr/>
        <a:lstStyle/>
        <a:p>
          <a:endParaRPr lang="ru-RU"/>
        </a:p>
      </dgm:t>
    </dgm:pt>
    <dgm:pt modelId="{6A63AE2E-DE94-4C59-8D2B-08E7D0298ACF}" type="pres">
      <dgm:prSet presAssocID="{58DC5B59-2D32-4512-985E-C493E38C915A}" presName="parTransTwo" presStyleCnt="0"/>
      <dgm:spPr/>
    </dgm:pt>
    <dgm:pt modelId="{8A29FBD6-2949-4DA0-AA7A-1616C306E38C}" type="pres">
      <dgm:prSet presAssocID="{58DC5B59-2D32-4512-985E-C493E38C915A}" presName="horzTwo" presStyleCnt="0"/>
      <dgm:spPr/>
    </dgm:pt>
    <dgm:pt modelId="{3C9D94E2-8BD0-462C-8711-F1A276EDB044}" type="pres">
      <dgm:prSet presAssocID="{1A1B63A1-271C-4E94-98A0-C0BC7559C06A}" presName="vertThree" presStyleCnt="0"/>
      <dgm:spPr/>
    </dgm:pt>
    <dgm:pt modelId="{E5D1F5D4-F993-4A1A-9E8D-3B4A4C0EED15}" type="pres">
      <dgm:prSet presAssocID="{1A1B63A1-271C-4E94-98A0-C0BC7559C06A}" presName="txThree" presStyleLbl="node3" presStyleIdx="0" presStyleCnt="3" custScaleY="65325">
        <dgm:presLayoutVars>
          <dgm:chPref val="3"/>
        </dgm:presLayoutVars>
      </dgm:prSet>
      <dgm:spPr/>
      <dgm:t>
        <a:bodyPr/>
        <a:lstStyle/>
        <a:p>
          <a:endParaRPr lang="ru-RU"/>
        </a:p>
      </dgm:t>
    </dgm:pt>
    <dgm:pt modelId="{1A6FFC7C-0E31-4E81-BD6F-D74737A710C3}" type="pres">
      <dgm:prSet presAssocID="{1A1B63A1-271C-4E94-98A0-C0BC7559C06A}" presName="horzThree" presStyleCnt="0"/>
      <dgm:spPr/>
    </dgm:pt>
    <dgm:pt modelId="{07555B4F-8108-4E12-BD67-41F3C31F38CA}" type="pres">
      <dgm:prSet presAssocID="{1C195BAE-4FAA-4F74-940E-5E07327E88EA}" presName="sibSpaceTwo" presStyleCnt="0"/>
      <dgm:spPr/>
    </dgm:pt>
    <dgm:pt modelId="{21FE81F8-F9AF-4BE8-B135-2D9F0F900295}" type="pres">
      <dgm:prSet presAssocID="{94A122F7-2F7E-43FD-91B6-0C983D19E2FB}" presName="vertTwo" presStyleCnt="0"/>
      <dgm:spPr/>
    </dgm:pt>
    <dgm:pt modelId="{FD150D74-4095-4596-B619-B2E6B3F3159C}" type="pres">
      <dgm:prSet presAssocID="{94A122F7-2F7E-43FD-91B6-0C983D19E2FB}" presName="txTwo" presStyleLbl="node2" presStyleIdx="1" presStyleCnt="4" custScaleY="73702">
        <dgm:presLayoutVars>
          <dgm:chPref val="3"/>
        </dgm:presLayoutVars>
      </dgm:prSet>
      <dgm:spPr/>
      <dgm:t>
        <a:bodyPr/>
        <a:lstStyle/>
        <a:p>
          <a:endParaRPr lang="ru-RU"/>
        </a:p>
      </dgm:t>
    </dgm:pt>
    <dgm:pt modelId="{EABA9DDF-DAF7-46B8-BCB1-026B17123B61}" type="pres">
      <dgm:prSet presAssocID="{94A122F7-2F7E-43FD-91B6-0C983D19E2FB}" presName="parTransTwo" presStyleCnt="0"/>
      <dgm:spPr/>
    </dgm:pt>
    <dgm:pt modelId="{09D33D73-F068-4720-A473-CCA06D44ADB3}" type="pres">
      <dgm:prSet presAssocID="{94A122F7-2F7E-43FD-91B6-0C983D19E2FB}" presName="horzTwo" presStyleCnt="0"/>
      <dgm:spPr/>
    </dgm:pt>
    <dgm:pt modelId="{7983D380-47BD-4192-A3CD-49FF368B1A19}" type="pres">
      <dgm:prSet presAssocID="{04DBAE9B-6121-40E9-B68A-0FE02DFCF2EE}" presName="vertThree" presStyleCnt="0"/>
      <dgm:spPr/>
    </dgm:pt>
    <dgm:pt modelId="{62E177DB-448F-4CB3-9EC5-EDD822F2B4ED}" type="pres">
      <dgm:prSet presAssocID="{04DBAE9B-6121-40E9-B68A-0FE02DFCF2EE}" presName="txThree" presStyleLbl="node3" presStyleIdx="1" presStyleCnt="3" custScaleY="65325">
        <dgm:presLayoutVars>
          <dgm:chPref val="3"/>
        </dgm:presLayoutVars>
      </dgm:prSet>
      <dgm:spPr/>
      <dgm:t>
        <a:bodyPr/>
        <a:lstStyle/>
        <a:p>
          <a:endParaRPr lang="ru-RU"/>
        </a:p>
      </dgm:t>
    </dgm:pt>
    <dgm:pt modelId="{1B605A5E-468A-438B-B7C7-3D4E982AC4C4}" type="pres">
      <dgm:prSet presAssocID="{04DBAE9B-6121-40E9-B68A-0FE02DFCF2EE}" presName="horzThree" presStyleCnt="0"/>
      <dgm:spPr/>
    </dgm:pt>
    <dgm:pt modelId="{C1F0319F-AE08-4CEA-8FB9-7194EBFD3B41}" type="pres">
      <dgm:prSet presAssocID="{49255638-BC9B-471D-892F-1197C797E779}" presName="sibSpaceTwo" presStyleCnt="0"/>
      <dgm:spPr/>
    </dgm:pt>
    <dgm:pt modelId="{5395C01A-56F9-4311-A3AE-FAC6A58D4A7F}" type="pres">
      <dgm:prSet presAssocID="{FFB3BCE5-55DE-4C0F-B8A7-C70F86C0D30C}" presName="vertTwo" presStyleCnt="0"/>
      <dgm:spPr/>
    </dgm:pt>
    <dgm:pt modelId="{83DF701A-6DEB-4A87-B8CD-F12259ACED60}" type="pres">
      <dgm:prSet presAssocID="{FFB3BCE5-55DE-4C0F-B8A7-C70F86C0D30C}" presName="txTwo" presStyleLbl="node2" presStyleIdx="2" presStyleCnt="4" custScaleY="73702">
        <dgm:presLayoutVars>
          <dgm:chPref val="3"/>
        </dgm:presLayoutVars>
      </dgm:prSet>
      <dgm:spPr/>
      <dgm:t>
        <a:bodyPr/>
        <a:lstStyle/>
        <a:p>
          <a:endParaRPr lang="ru-RU"/>
        </a:p>
      </dgm:t>
    </dgm:pt>
    <dgm:pt modelId="{5CDA0E76-59E8-4A3D-B42E-8C44E2A3430E}" type="pres">
      <dgm:prSet presAssocID="{FFB3BCE5-55DE-4C0F-B8A7-C70F86C0D30C}" presName="parTransTwo" presStyleCnt="0"/>
      <dgm:spPr/>
    </dgm:pt>
    <dgm:pt modelId="{91038B68-3DA6-422D-8978-8C9A9759D7A2}" type="pres">
      <dgm:prSet presAssocID="{FFB3BCE5-55DE-4C0F-B8A7-C70F86C0D30C}" presName="horzTwo" presStyleCnt="0"/>
      <dgm:spPr/>
    </dgm:pt>
    <dgm:pt modelId="{B2F62EE6-3ACF-458F-8777-42CD55648F4B}" type="pres">
      <dgm:prSet presAssocID="{C6131CDF-EF39-4B00-89A6-14070151E8EF}" presName="vertThree" presStyleCnt="0"/>
      <dgm:spPr/>
    </dgm:pt>
    <dgm:pt modelId="{98395D3A-8C44-4CC4-8E4D-788A692F08E3}" type="pres">
      <dgm:prSet presAssocID="{C6131CDF-EF39-4B00-89A6-14070151E8EF}" presName="txThree" presStyleLbl="node3" presStyleIdx="2" presStyleCnt="3" custScaleY="65897">
        <dgm:presLayoutVars>
          <dgm:chPref val="3"/>
        </dgm:presLayoutVars>
      </dgm:prSet>
      <dgm:spPr/>
      <dgm:t>
        <a:bodyPr/>
        <a:lstStyle/>
        <a:p>
          <a:endParaRPr lang="ru-RU"/>
        </a:p>
      </dgm:t>
    </dgm:pt>
    <dgm:pt modelId="{EF293771-D6FD-4AD1-8225-73C6B4C741DA}" type="pres">
      <dgm:prSet presAssocID="{C6131CDF-EF39-4B00-89A6-14070151E8EF}" presName="horzThree" presStyleCnt="0"/>
      <dgm:spPr/>
    </dgm:pt>
    <dgm:pt modelId="{47E84C95-9EB7-4645-B43A-3A567BE301C4}" type="pres">
      <dgm:prSet presAssocID="{3B50FA07-B576-4957-B4DE-8196B36786C5}" presName="sibSpaceTwo" presStyleCnt="0"/>
      <dgm:spPr/>
    </dgm:pt>
    <dgm:pt modelId="{FA4DC3CB-E468-44F9-B257-6B5167F5FE8B}" type="pres">
      <dgm:prSet presAssocID="{F573F1F5-3DB7-4CEC-B8D7-9E01E73C7BB0}" presName="vertTwo" presStyleCnt="0"/>
      <dgm:spPr/>
    </dgm:pt>
    <dgm:pt modelId="{6E1CC7D7-C0B4-4BEA-9784-C2DEF4ABE7B6}" type="pres">
      <dgm:prSet presAssocID="{F573F1F5-3DB7-4CEC-B8D7-9E01E73C7BB0}" presName="txTwo" presStyleLbl="node2" presStyleIdx="3" presStyleCnt="4" custScaleX="156645" custScaleY="173552">
        <dgm:presLayoutVars>
          <dgm:chPref val="3"/>
        </dgm:presLayoutVars>
      </dgm:prSet>
      <dgm:spPr/>
      <dgm:t>
        <a:bodyPr/>
        <a:lstStyle/>
        <a:p>
          <a:endParaRPr lang="ru-RU"/>
        </a:p>
      </dgm:t>
    </dgm:pt>
    <dgm:pt modelId="{A98C6099-568B-45C7-ACCB-B9920A292C80}" type="pres">
      <dgm:prSet presAssocID="{F573F1F5-3DB7-4CEC-B8D7-9E01E73C7BB0}" presName="horzTwo" presStyleCnt="0"/>
      <dgm:spPr/>
    </dgm:pt>
  </dgm:ptLst>
  <dgm:cxnLst>
    <dgm:cxn modelId="{2D82E937-9852-49CB-8B19-C3EAEE3DB950}" type="presOf" srcId="{F9BE8D38-708D-470B-BD3D-6B2FCC020BAF}" destId="{33759617-25F7-431F-A749-594FFDCFBADD}" srcOrd="0" destOrd="0" presId="urn:microsoft.com/office/officeart/2005/8/layout/hierarchy4"/>
    <dgm:cxn modelId="{3990BFB9-1F20-4E7A-A2F0-46FF786B35CE}" srcId="{3EB7E8B0-15A3-4CBF-82A2-63A375121397}" destId="{F9BE8D38-708D-470B-BD3D-6B2FCC020BAF}" srcOrd="0" destOrd="0" parTransId="{8C29B231-BB2E-4251-A69A-AD3CDBA79EF1}" sibTransId="{D349A8FE-ABAA-414A-94C7-59ED67479A8E}"/>
    <dgm:cxn modelId="{D3AC831A-7756-4C2C-85B5-3D5E6DD61EBE}" srcId="{94A122F7-2F7E-43FD-91B6-0C983D19E2FB}" destId="{04DBAE9B-6121-40E9-B68A-0FE02DFCF2EE}" srcOrd="0" destOrd="0" parTransId="{5D842CC2-5354-40B6-8AAA-71DBBEAFDB51}" sibTransId="{7FD1863B-A9A9-48D5-BA76-CA434F31D3AF}"/>
    <dgm:cxn modelId="{45BDFDB9-F307-4668-945C-2993D3D75547}" type="presOf" srcId="{94A122F7-2F7E-43FD-91B6-0C983D19E2FB}" destId="{FD150D74-4095-4596-B619-B2E6B3F3159C}" srcOrd="0" destOrd="0" presId="urn:microsoft.com/office/officeart/2005/8/layout/hierarchy4"/>
    <dgm:cxn modelId="{56D74367-1397-41BF-918C-224AFC602C3C}" type="presOf" srcId="{1A1B63A1-271C-4E94-98A0-C0BC7559C06A}" destId="{E5D1F5D4-F993-4A1A-9E8D-3B4A4C0EED15}" srcOrd="0" destOrd="0" presId="urn:microsoft.com/office/officeart/2005/8/layout/hierarchy4"/>
    <dgm:cxn modelId="{48A917AF-3B66-4700-B253-EE7E0342103E}" srcId="{F9BE8D38-708D-470B-BD3D-6B2FCC020BAF}" destId="{58DC5B59-2D32-4512-985E-C493E38C915A}" srcOrd="0" destOrd="0" parTransId="{C33CD227-7893-40E1-8BF1-EE7221287108}" sibTransId="{1C195BAE-4FAA-4F74-940E-5E07327E88EA}"/>
    <dgm:cxn modelId="{5D95C1A5-3586-45C4-AB1E-96D266791B6D}" type="presOf" srcId="{FFB3BCE5-55DE-4C0F-B8A7-C70F86C0D30C}" destId="{83DF701A-6DEB-4A87-B8CD-F12259ACED60}" srcOrd="0" destOrd="0" presId="urn:microsoft.com/office/officeart/2005/8/layout/hierarchy4"/>
    <dgm:cxn modelId="{02C339BA-7203-4D46-9678-DAD9D9DE5381}" srcId="{FFB3BCE5-55DE-4C0F-B8A7-C70F86C0D30C}" destId="{C6131CDF-EF39-4B00-89A6-14070151E8EF}" srcOrd="0" destOrd="0" parTransId="{4E9A62F2-4C17-4532-BC6D-E6FFB1CA4AFF}" sibTransId="{2CF25623-31B6-4E91-8C02-9E2A3F497747}"/>
    <dgm:cxn modelId="{C839B44B-7EA6-4C30-8089-0F568530CFE0}" type="presOf" srcId="{58DC5B59-2D32-4512-985E-C493E38C915A}" destId="{1ADB003B-453B-45E6-AE6C-4C2E54381D57}" srcOrd="0" destOrd="0" presId="urn:microsoft.com/office/officeart/2005/8/layout/hierarchy4"/>
    <dgm:cxn modelId="{696731A3-4971-405F-98A7-61D8A6AC574E}" srcId="{F9BE8D38-708D-470B-BD3D-6B2FCC020BAF}" destId="{FFB3BCE5-55DE-4C0F-B8A7-C70F86C0D30C}" srcOrd="2" destOrd="0" parTransId="{24334E94-F253-4F16-8A16-DAFD2055F459}" sibTransId="{3B50FA07-B576-4957-B4DE-8196B36786C5}"/>
    <dgm:cxn modelId="{69B4F5F7-79C0-4F23-A39D-E6AB189DF84A}" srcId="{F9BE8D38-708D-470B-BD3D-6B2FCC020BAF}" destId="{94A122F7-2F7E-43FD-91B6-0C983D19E2FB}" srcOrd="1" destOrd="0" parTransId="{CFD02F92-24C3-4363-80B8-24BFD584CCD8}" sibTransId="{49255638-BC9B-471D-892F-1197C797E779}"/>
    <dgm:cxn modelId="{636F38E3-32CE-4FD0-B54C-A3239A0F62CA}" type="presOf" srcId="{F573F1F5-3DB7-4CEC-B8D7-9E01E73C7BB0}" destId="{6E1CC7D7-C0B4-4BEA-9784-C2DEF4ABE7B6}" srcOrd="0" destOrd="0" presId="urn:microsoft.com/office/officeart/2005/8/layout/hierarchy4"/>
    <dgm:cxn modelId="{49679FAE-6CA1-4F0C-82BE-8984FFFC2CEF}" srcId="{58DC5B59-2D32-4512-985E-C493E38C915A}" destId="{1A1B63A1-271C-4E94-98A0-C0BC7559C06A}" srcOrd="0" destOrd="0" parTransId="{278B757C-5CF5-4EAA-B699-8F16DC9067EB}" sibTransId="{5C3E9E6F-BFED-4EBF-9F24-096F8E64725D}"/>
    <dgm:cxn modelId="{999C4D0E-8202-402F-8B4C-F663AF16DD42}" type="presOf" srcId="{3EB7E8B0-15A3-4CBF-82A2-63A375121397}" destId="{BA1DDC98-D733-4235-A1BC-E9B6EE5A36C2}" srcOrd="0" destOrd="0" presId="urn:microsoft.com/office/officeart/2005/8/layout/hierarchy4"/>
    <dgm:cxn modelId="{5AE42DEB-7D42-4334-9007-DECDBE277C15}" type="presOf" srcId="{04DBAE9B-6121-40E9-B68A-0FE02DFCF2EE}" destId="{62E177DB-448F-4CB3-9EC5-EDD822F2B4ED}" srcOrd="0" destOrd="0" presId="urn:microsoft.com/office/officeart/2005/8/layout/hierarchy4"/>
    <dgm:cxn modelId="{DB3BF1E5-8623-4FC8-8C1C-8AFC29013D7E}" type="presOf" srcId="{C6131CDF-EF39-4B00-89A6-14070151E8EF}" destId="{98395D3A-8C44-4CC4-8E4D-788A692F08E3}" srcOrd="0" destOrd="0" presId="urn:microsoft.com/office/officeart/2005/8/layout/hierarchy4"/>
    <dgm:cxn modelId="{0D2BC8F5-5165-4955-90B6-6FE1085A041B}" srcId="{F9BE8D38-708D-470B-BD3D-6B2FCC020BAF}" destId="{F573F1F5-3DB7-4CEC-B8D7-9E01E73C7BB0}" srcOrd="3" destOrd="0" parTransId="{D9CE5C61-2018-458D-9FDD-463A7A53463C}" sibTransId="{3EEE050A-D99B-4C91-873B-8223549B63BF}"/>
    <dgm:cxn modelId="{165D0FEE-965D-49BA-ABFB-A27F1B478755}" type="presParOf" srcId="{BA1DDC98-D733-4235-A1BC-E9B6EE5A36C2}" destId="{C6C0CDCC-39FE-44FA-B066-37C47D22B618}" srcOrd="0" destOrd="0" presId="urn:microsoft.com/office/officeart/2005/8/layout/hierarchy4"/>
    <dgm:cxn modelId="{EA957579-D322-4CCF-9897-CE8B308C85F9}" type="presParOf" srcId="{C6C0CDCC-39FE-44FA-B066-37C47D22B618}" destId="{33759617-25F7-431F-A749-594FFDCFBADD}" srcOrd="0" destOrd="0" presId="urn:microsoft.com/office/officeart/2005/8/layout/hierarchy4"/>
    <dgm:cxn modelId="{2D36A6E0-F2E3-4FEE-8512-DC89FE612752}" type="presParOf" srcId="{C6C0CDCC-39FE-44FA-B066-37C47D22B618}" destId="{A73A5C74-F3E1-4EA8-85CF-F6C1A0D59E90}" srcOrd="1" destOrd="0" presId="urn:microsoft.com/office/officeart/2005/8/layout/hierarchy4"/>
    <dgm:cxn modelId="{DD1EDA62-3E9A-4698-8AE3-E7CA0C3C7350}" type="presParOf" srcId="{C6C0CDCC-39FE-44FA-B066-37C47D22B618}" destId="{776DD578-4E51-4E4D-A00C-AC21DB4D1115}" srcOrd="2" destOrd="0" presId="urn:microsoft.com/office/officeart/2005/8/layout/hierarchy4"/>
    <dgm:cxn modelId="{A99B4550-5B4E-4120-A048-237E2E4432B9}" type="presParOf" srcId="{776DD578-4E51-4E4D-A00C-AC21DB4D1115}" destId="{14C47206-AFA9-421D-BA35-81A5697FCF4A}" srcOrd="0" destOrd="0" presId="urn:microsoft.com/office/officeart/2005/8/layout/hierarchy4"/>
    <dgm:cxn modelId="{039524A9-F18E-4364-9AB2-3EC445A265C5}" type="presParOf" srcId="{14C47206-AFA9-421D-BA35-81A5697FCF4A}" destId="{1ADB003B-453B-45E6-AE6C-4C2E54381D57}" srcOrd="0" destOrd="0" presId="urn:microsoft.com/office/officeart/2005/8/layout/hierarchy4"/>
    <dgm:cxn modelId="{2D63BF25-558F-4AC2-92D1-3ADD1663CE4B}" type="presParOf" srcId="{14C47206-AFA9-421D-BA35-81A5697FCF4A}" destId="{6A63AE2E-DE94-4C59-8D2B-08E7D0298ACF}" srcOrd="1" destOrd="0" presId="urn:microsoft.com/office/officeart/2005/8/layout/hierarchy4"/>
    <dgm:cxn modelId="{25CFAD63-6094-4129-8DD3-FA381C24A585}" type="presParOf" srcId="{14C47206-AFA9-421D-BA35-81A5697FCF4A}" destId="{8A29FBD6-2949-4DA0-AA7A-1616C306E38C}" srcOrd="2" destOrd="0" presId="urn:microsoft.com/office/officeart/2005/8/layout/hierarchy4"/>
    <dgm:cxn modelId="{3D1D53B6-84E0-469B-A348-9F3436B8BA7C}" type="presParOf" srcId="{8A29FBD6-2949-4DA0-AA7A-1616C306E38C}" destId="{3C9D94E2-8BD0-462C-8711-F1A276EDB044}" srcOrd="0" destOrd="0" presId="urn:microsoft.com/office/officeart/2005/8/layout/hierarchy4"/>
    <dgm:cxn modelId="{ADA76490-BA85-4705-8724-EC36F020B121}" type="presParOf" srcId="{3C9D94E2-8BD0-462C-8711-F1A276EDB044}" destId="{E5D1F5D4-F993-4A1A-9E8D-3B4A4C0EED15}" srcOrd="0" destOrd="0" presId="urn:microsoft.com/office/officeart/2005/8/layout/hierarchy4"/>
    <dgm:cxn modelId="{D0F7FE9E-7F6F-4D7B-ADC5-6EDD24B58946}" type="presParOf" srcId="{3C9D94E2-8BD0-462C-8711-F1A276EDB044}" destId="{1A6FFC7C-0E31-4E81-BD6F-D74737A710C3}" srcOrd="1" destOrd="0" presId="urn:microsoft.com/office/officeart/2005/8/layout/hierarchy4"/>
    <dgm:cxn modelId="{39A7933C-C202-4433-ADA9-23AFA73DE092}" type="presParOf" srcId="{776DD578-4E51-4E4D-A00C-AC21DB4D1115}" destId="{07555B4F-8108-4E12-BD67-41F3C31F38CA}" srcOrd="1" destOrd="0" presId="urn:microsoft.com/office/officeart/2005/8/layout/hierarchy4"/>
    <dgm:cxn modelId="{C0572BFC-4812-4DD9-BC6B-0802014EFAE5}" type="presParOf" srcId="{776DD578-4E51-4E4D-A00C-AC21DB4D1115}" destId="{21FE81F8-F9AF-4BE8-B135-2D9F0F900295}" srcOrd="2" destOrd="0" presId="urn:microsoft.com/office/officeart/2005/8/layout/hierarchy4"/>
    <dgm:cxn modelId="{136982B6-03AF-4B65-9FCF-61FB79918432}" type="presParOf" srcId="{21FE81F8-F9AF-4BE8-B135-2D9F0F900295}" destId="{FD150D74-4095-4596-B619-B2E6B3F3159C}" srcOrd="0" destOrd="0" presId="urn:microsoft.com/office/officeart/2005/8/layout/hierarchy4"/>
    <dgm:cxn modelId="{42377D22-2C9D-4BD8-9774-24D1AAFB38A1}" type="presParOf" srcId="{21FE81F8-F9AF-4BE8-B135-2D9F0F900295}" destId="{EABA9DDF-DAF7-46B8-BCB1-026B17123B61}" srcOrd="1" destOrd="0" presId="urn:microsoft.com/office/officeart/2005/8/layout/hierarchy4"/>
    <dgm:cxn modelId="{E4C7340A-966A-4E94-B013-ABB66EFA68B6}" type="presParOf" srcId="{21FE81F8-F9AF-4BE8-B135-2D9F0F900295}" destId="{09D33D73-F068-4720-A473-CCA06D44ADB3}" srcOrd="2" destOrd="0" presId="urn:microsoft.com/office/officeart/2005/8/layout/hierarchy4"/>
    <dgm:cxn modelId="{9181BB30-5654-4631-87E4-B689634D0D94}" type="presParOf" srcId="{09D33D73-F068-4720-A473-CCA06D44ADB3}" destId="{7983D380-47BD-4192-A3CD-49FF368B1A19}" srcOrd="0" destOrd="0" presId="urn:microsoft.com/office/officeart/2005/8/layout/hierarchy4"/>
    <dgm:cxn modelId="{D45E5EF4-64C1-47AB-85EB-8E3090C8D86F}" type="presParOf" srcId="{7983D380-47BD-4192-A3CD-49FF368B1A19}" destId="{62E177DB-448F-4CB3-9EC5-EDD822F2B4ED}" srcOrd="0" destOrd="0" presId="urn:microsoft.com/office/officeart/2005/8/layout/hierarchy4"/>
    <dgm:cxn modelId="{05CFBB79-DCA8-45DB-BD44-890AB5F1BA5E}" type="presParOf" srcId="{7983D380-47BD-4192-A3CD-49FF368B1A19}" destId="{1B605A5E-468A-438B-B7C7-3D4E982AC4C4}" srcOrd="1" destOrd="0" presId="urn:microsoft.com/office/officeart/2005/8/layout/hierarchy4"/>
    <dgm:cxn modelId="{02D749E7-A53A-496F-B0EE-4B473B085C95}" type="presParOf" srcId="{776DD578-4E51-4E4D-A00C-AC21DB4D1115}" destId="{C1F0319F-AE08-4CEA-8FB9-7194EBFD3B41}" srcOrd="3" destOrd="0" presId="urn:microsoft.com/office/officeart/2005/8/layout/hierarchy4"/>
    <dgm:cxn modelId="{B32EA0B0-E34D-4F09-ACE0-52E3218B998C}" type="presParOf" srcId="{776DD578-4E51-4E4D-A00C-AC21DB4D1115}" destId="{5395C01A-56F9-4311-A3AE-FAC6A58D4A7F}" srcOrd="4" destOrd="0" presId="urn:microsoft.com/office/officeart/2005/8/layout/hierarchy4"/>
    <dgm:cxn modelId="{BB39323C-AB6E-4560-8888-9AB542ACDC65}" type="presParOf" srcId="{5395C01A-56F9-4311-A3AE-FAC6A58D4A7F}" destId="{83DF701A-6DEB-4A87-B8CD-F12259ACED60}" srcOrd="0" destOrd="0" presId="urn:microsoft.com/office/officeart/2005/8/layout/hierarchy4"/>
    <dgm:cxn modelId="{2E042D92-EA55-4A8D-864B-702A9A3552BF}" type="presParOf" srcId="{5395C01A-56F9-4311-A3AE-FAC6A58D4A7F}" destId="{5CDA0E76-59E8-4A3D-B42E-8C44E2A3430E}" srcOrd="1" destOrd="0" presId="urn:microsoft.com/office/officeart/2005/8/layout/hierarchy4"/>
    <dgm:cxn modelId="{4DE70ECE-C3F2-4A6F-8C8F-5BCAED2FB213}" type="presParOf" srcId="{5395C01A-56F9-4311-A3AE-FAC6A58D4A7F}" destId="{91038B68-3DA6-422D-8978-8C9A9759D7A2}" srcOrd="2" destOrd="0" presId="urn:microsoft.com/office/officeart/2005/8/layout/hierarchy4"/>
    <dgm:cxn modelId="{445F3E75-E4C2-409C-96E6-AA1EF40D483C}" type="presParOf" srcId="{91038B68-3DA6-422D-8978-8C9A9759D7A2}" destId="{B2F62EE6-3ACF-458F-8777-42CD55648F4B}" srcOrd="0" destOrd="0" presId="urn:microsoft.com/office/officeart/2005/8/layout/hierarchy4"/>
    <dgm:cxn modelId="{287B398A-ED8B-4B22-AFC5-5B40A9862E6D}" type="presParOf" srcId="{B2F62EE6-3ACF-458F-8777-42CD55648F4B}" destId="{98395D3A-8C44-4CC4-8E4D-788A692F08E3}" srcOrd="0" destOrd="0" presId="urn:microsoft.com/office/officeart/2005/8/layout/hierarchy4"/>
    <dgm:cxn modelId="{F9D9655F-1CBE-43B4-AB23-9AB931D7092F}" type="presParOf" srcId="{B2F62EE6-3ACF-458F-8777-42CD55648F4B}" destId="{EF293771-D6FD-4AD1-8225-73C6B4C741DA}" srcOrd="1" destOrd="0" presId="urn:microsoft.com/office/officeart/2005/8/layout/hierarchy4"/>
    <dgm:cxn modelId="{651F5DAC-A6DF-4196-A6D7-B7D72A08A191}" type="presParOf" srcId="{776DD578-4E51-4E4D-A00C-AC21DB4D1115}" destId="{47E84C95-9EB7-4645-B43A-3A567BE301C4}" srcOrd="5" destOrd="0" presId="urn:microsoft.com/office/officeart/2005/8/layout/hierarchy4"/>
    <dgm:cxn modelId="{0C0F602A-D65F-460F-873F-DCFFCB87FF01}" type="presParOf" srcId="{776DD578-4E51-4E4D-A00C-AC21DB4D1115}" destId="{FA4DC3CB-E468-44F9-B257-6B5167F5FE8B}" srcOrd="6" destOrd="0" presId="urn:microsoft.com/office/officeart/2005/8/layout/hierarchy4"/>
    <dgm:cxn modelId="{2204DB6B-C891-454E-B16C-8203A652EE65}" type="presParOf" srcId="{FA4DC3CB-E468-44F9-B257-6B5167F5FE8B}" destId="{6E1CC7D7-C0B4-4BEA-9784-C2DEF4ABE7B6}" srcOrd="0" destOrd="0" presId="urn:microsoft.com/office/officeart/2005/8/layout/hierarchy4"/>
    <dgm:cxn modelId="{A8DC435E-BD5E-4FC4-ADBC-48B95743C693}" type="presParOf" srcId="{FA4DC3CB-E468-44F9-B257-6B5167F5FE8B}" destId="{A98C6099-568B-45C7-ACCB-B9920A292C80}"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7D5FAE95-E045-41A2-8C68-811933A67ED4}" type="doc">
      <dgm:prSet loTypeId="urn:microsoft.com/office/officeart/2005/8/layout/hList7" loCatId="process" qsTypeId="urn:microsoft.com/office/officeart/2005/8/quickstyle/simple1" qsCatId="simple" csTypeId="urn:microsoft.com/office/officeart/2005/8/colors/accent1_2" csCatId="accent1" phldr="1"/>
      <dgm:spPr/>
      <dgm:t>
        <a:bodyPr/>
        <a:lstStyle/>
        <a:p>
          <a:endParaRPr lang="ru-RU"/>
        </a:p>
      </dgm:t>
    </dgm:pt>
    <dgm:pt modelId="{ED913B95-5DA5-4BC9-912D-B41822A9CA31}">
      <dgm:prSet phldrT="[Текст]" custT="1"/>
      <dgm:spPr>
        <a:xfrm>
          <a:off x="384538" y="253918"/>
          <a:ext cx="6515257" cy="508162"/>
        </a:xfrm>
        <a:solidFill>
          <a:schemeClr val="accent5">
            <a:lumMod val="40000"/>
            <a:lumOff val="60000"/>
          </a:schemeClr>
        </a:solidFill>
        <a:ln w="12700" cap="flat" cmpd="sng" algn="ctr">
          <a:solidFill>
            <a:sysClr val="window" lastClr="FFFFFF">
              <a:hueOff val="0"/>
              <a:satOff val="0"/>
              <a:lumOff val="0"/>
              <a:alphaOff val="0"/>
            </a:sysClr>
          </a:solidFill>
          <a:prstDash val="solid"/>
          <a:miter lim="800000"/>
        </a:ln>
        <a:effectLst/>
      </dgm:spPr>
      <dgm:t>
        <a:bodyPr/>
        <a:lstStyle/>
        <a:p>
          <a:r>
            <a:rPr lang="ru-RU" sz="1400" dirty="0" smtClean="0">
              <a:solidFill>
                <a:schemeClr val="tx1"/>
              </a:solidFill>
              <a:latin typeface="Times New Roman" pitchFamily="18" charset="0"/>
              <a:ea typeface="+mn-ea"/>
              <a:cs typeface="Times New Roman" pitchFamily="18" charset="0"/>
            </a:rPr>
            <a:t>Ремонт объектов дорожной инфраструктуры </a:t>
          </a:r>
          <a:endParaRPr lang="ru-RU" sz="1400" dirty="0">
            <a:solidFill>
              <a:schemeClr val="tx1"/>
            </a:solidFill>
            <a:latin typeface="Times New Roman" pitchFamily="18" charset="0"/>
            <a:ea typeface="+mn-ea"/>
            <a:cs typeface="Times New Roman" pitchFamily="18" charset="0"/>
          </a:endParaRPr>
        </a:p>
      </dgm:t>
    </dgm:pt>
    <dgm:pt modelId="{65975731-5754-4573-B5E6-C593B30053FE}" type="parTrans" cxnId="{369856C9-8C4B-4CF5-9D0A-8F173A6E7D8D}">
      <dgm:prSet/>
      <dgm:spPr/>
      <dgm:t>
        <a:bodyPr/>
        <a:lstStyle/>
        <a:p>
          <a:pPr algn="ctr"/>
          <a:endParaRPr lang="ru-RU" sz="1400">
            <a:solidFill>
              <a:schemeClr val="tx1"/>
            </a:solidFill>
            <a:latin typeface="Times New Roman" pitchFamily="18" charset="0"/>
            <a:cs typeface="Times New Roman" pitchFamily="18" charset="0"/>
          </a:endParaRPr>
        </a:p>
      </dgm:t>
    </dgm:pt>
    <dgm:pt modelId="{3F8E3A15-9DD8-4C24-979C-CFD11A7A09CC}" type="sibTrans" cxnId="{369856C9-8C4B-4CF5-9D0A-8F173A6E7D8D}">
      <dgm:prSet/>
      <dgm:spPr>
        <a:xfrm>
          <a:off x="-4594335" y="-704407"/>
          <a:ext cx="5472816" cy="5472816"/>
        </a:xfrm>
        <a:noFill/>
        <a:ln w="12700" cap="flat" cmpd="sng" algn="ctr">
          <a:solidFill>
            <a:srgbClr val="5B9BD5">
              <a:shade val="60000"/>
              <a:hueOff val="0"/>
              <a:satOff val="0"/>
              <a:lumOff val="0"/>
              <a:alphaOff val="0"/>
            </a:srgbClr>
          </a:solidFill>
          <a:prstDash val="solid"/>
          <a:miter lim="800000"/>
        </a:ln>
        <a:effectLst/>
      </dgm:spPr>
      <dgm:t>
        <a:bodyPr/>
        <a:lstStyle/>
        <a:p>
          <a:pPr algn="ctr"/>
          <a:endParaRPr lang="ru-RU" sz="1400">
            <a:solidFill>
              <a:schemeClr val="tx1"/>
            </a:solidFill>
            <a:latin typeface="Times New Roman" pitchFamily="18" charset="0"/>
            <a:cs typeface="Times New Roman" pitchFamily="18" charset="0"/>
          </a:endParaRPr>
        </a:p>
      </dgm:t>
    </dgm:pt>
    <dgm:pt modelId="{B017F03D-ADD4-43D3-AF7F-703D90BC8F8C}">
      <dgm:prSet phldrT="[Текст]" custT="1"/>
      <dgm:spPr>
        <a:xfrm>
          <a:off x="860432" y="1777918"/>
          <a:ext cx="6039362" cy="508162"/>
        </a:xfrm>
        <a:solidFill>
          <a:schemeClr val="accent5">
            <a:lumMod val="40000"/>
            <a:lumOff val="60000"/>
          </a:schemeClr>
        </a:solidFill>
        <a:ln w="12700" cap="flat" cmpd="sng" algn="ctr">
          <a:solidFill>
            <a:sysClr val="window" lastClr="FFFFFF">
              <a:hueOff val="0"/>
              <a:satOff val="0"/>
              <a:lumOff val="0"/>
              <a:alphaOff val="0"/>
            </a:sysClr>
          </a:solidFill>
          <a:prstDash val="solid"/>
          <a:miter lim="800000"/>
        </a:ln>
        <a:effectLst/>
      </dgm:spPr>
      <dgm:t>
        <a:bodyPr/>
        <a:lstStyle/>
        <a:p>
          <a:pPr algn="ctr"/>
          <a:r>
            <a:rPr lang="ru-RU" sz="1400" dirty="0" smtClean="0">
              <a:solidFill>
                <a:schemeClr val="tx1"/>
              </a:solidFill>
              <a:latin typeface="Times New Roman" pitchFamily="18" charset="0"/>
              <a:ea typeface="+mn-ea"/>
              <a:cs typeface="Times New Roman" pitchFamily="18" charset="0"/>
            </a:rPr>
            <a:t>Капитальный ремонт общего имущества МКД</a:t>
          </a:r>
          <a:endParaRPr lang="ru-RU" sz="1400" dirty="0">
            <a:solidFill>
              <a:schemeClr val="tx1"/>
            </a:solidFill>
            <a:latin typeface="Times New Roman" pitchFamily="18" charset="0"/>
            <a:ea typeface="+mn-ea"/>
            <a:cs typeface="Times New Roman" pitchFamily="18" charset="0"/>
          </a:endParaRPr>
        </a:p>
      </dgm:t>
    </dgm:pt>
    <dgm:pt modelId="{B553FAD5-DFFF-4D30-B050-DFAFDAFAB9F1}" type="parTrans" cxnId="{ACBC9061-4497-435A-9AA0-BF1A2AAAFE1F}">
      <dgm:prSet/>
      <dgm:spPr/>
      <dgm:t>
        <a:bodyPr/>
        <a:lstStyle/>
        <a:p>
          <a:pPr algn="ctr"/>
          <a:endParaRPr lang="ru-RU" sz="1400">
            <a:solidFill>
              <a:schemeClr val="tx1"/>
            </a:solidFill>
            <a:latin typeface="Times New Roman" pitchFamily="18" charset="0"/>
            <a:cs typeface="Times New Roman" pitchFamily="18" charset="0"/>
          </a:endParaRPr>
        </a:p>
      </dgm:t>
    </dgm:pt>
    <dgm:pt modelId="{2E645FB0-9FB6-4FF1-AB30-366460D9403C}" type="sibTrans" cxnId="{ACBC9061-4497-435A-9AA0-BF1A2AAAFE1F}">
      <dgm:prSet/>
      <dgm:spPr/>
      <dgm:t>
        <a:bodyPr/>
        <a:lstStyle/>
        <a:p>
          <a:pPr algn="ctr"/>
          <a:endParaRPr lang="ru-RU" sz="1400">
            <a:solidFill>
              <a:schemeClr val="tx1"/>
            </a:solidFill>
            <a:latin typeface="Times New Roman" pitchFamily="18" charset="0"/>
            <a:cs typeface="Times New Roman" pitchFamily="18" charset="0"/>
          </a:endParaRPr>
        </a:p>
      </dgm:t>
    </dgm:pt>
    <dgm:pt modelId="{B68DD6B0-92A1-42EE-8588-44F6465437A2}">
      <dgm:prSet phldrT="[Текст]" custT="1"/>
      <dgm:spPr>
        <a:xfrm>
          <a:off x="384538" y="3301918"/>
          <a:ext cx="6515257" cy="508162"/>
        </a:xfrm>
        <a:solidFill>
          <a:schemeClr val="accent5">
            <a:lumMod val="40000"/>
            <a:lumOff val="60000"/>
          </a:schemeClr>
        </a:solidFill>
        <a:ln w="12700" cap="flat" cmpd="sng" algn="ctr">
          <a:solidFill>
            <a:sysClr val="window" lastClr="FFFFFF">
              <a:hueOff val="0"/>
              <a:satOff val="0"/>
              <a:lumOff val="0"/>
              <a:alphaOff val="0"/>
            </a:sysClr>
          </a:solidFill>
          <a:prstDash val="solid"/>
          <a:miter lim="800000"/>
        </a:ln>
        <a:effectLst/>
      </dgm:spPr>
      <dgm:t>
        <a:bodyPr/>
        <a:lstStyle/>
        <a:p>
          <a:pPr algn="ctr"/>
          <a:r>
            <a:rPr lang="ru-RU" sz="1400" dirty="0" smtClean="0">
              <a:solidFill>
                <a:schemeClr val="tx1"/>
              </a:solidFill>
              <a:latin typeface="Times New Roman" pitchFamily="18" charset="0"/>
              <a:ea typeface="+mn-ea"/>
              <a:cs typeface="Times New Roman" pitchFamily="18" charset="0"/>
            </a:rPr>
            <a:t>Благоустройство и озеленение</a:t>
          </a:r>
        </a:p>
      </dgm:t>
    </dgm:pt>
    <dgm:pt modelId="{2743050D-9DBD-44F1-83C8-975193E6F573}" type="parTrans" cxnId="{9AEEFDC2-AA87-4324-BCBF-C63B4F623B87}">
      <dgm:prSet/>
      <dgm:spPr/>
      <dgm:t>
        <a:bodyPr/>
        <a:lstStyle/>
        <a:p>
          <a:pPr algn="ctr"/>
          <a:endParaRPr lang="ru-RU" sz="1400">
            <a:solidFill>
              <a:schemeClr val="tx1"/>
            </a:solidFill>
            <a:latin typeface="Times New Roman" pitchFamily="18" charset="0"/>
            <a:cs typeface="Times New Roman" pitchFamily="18" charset="0"/>
          </a:endParaRPr>
        </a:p>
      </dgm:t>
    </dgm:pt>
    <dgm:pt modelId="{F9DF9382-4C6F-4081-9C0C-4934879808BC}" type="sibTrans" cxnId="{9AEEFDC2-AA87-4324-BCBF-C63B4F623B87}">
      <dgm:prSet/>
      <dgm:spPr/>
      <dgm:t>
        <a:bodyPr/>
        <a:lstStyle/>
        <a:p>
          <a:pPr algn="ctr"/>
          <a:endParaRPr lang="ru-RU" sz="1400">
            <a:solidFill>
              <a:schemeClr val="tx1"/>
            </a:solidFill>
            <a:latin typeface="Times New Roman" pitchFamily="18" charset="0"/>
            <a:cs typeface="Times New Roman" pitchFamily="18" charset="0"/>
          </a:endParaRPr>
        </a:p>
      </dgm:t>
    </dgm:pt>
    <dgm:pt modelId="{BCA09B18-3E0D-43F2-9230-CA147459C404}">
      <dgm:prSet phldrT="[Текст]" custT="1"/>
      <dgm:spPr>
        <a:xfrm>
          <a:off x="748672" y="2539918"/>
          <a:ext cx="6151122" cy="508162"/>
        </a:xfrm>
        <a:solidFill>
          <a:schemeClr val="accent5">
            <a:lumMod val="40000"/>
            <a:lumOff val="60000"/>
          </a:schemeClr>
        </a:solidFill>
        <a:ln w="12700" cap="flat" cmpd="sng" algn="ctr">
          <a:solidFill>
            <a:sysClr val="window" lastClr="FFFFFF">
              <a:hueOff val="0"/>
              <a:satOff val="0"/>
              <a:lumOff val="0"/>
              <a:alphaOff val="0"/>
            </a:sysClr>
          </a:solidFill>
          <a:prstDash val="solid"/>
          <a:miter lim="800000"/>
        </a:ln>
        <a:effectLst/>
      </dgm:spPr>
      <dgm:t>
        <a:bodyPr/>
        <a:lstStyle/>
        <a:p>
          <a:r>
            <a:rPr lang="ru-RU" sz="1400" dirty="0" smtClean="0">
              <a:solidFill>
                <a:schemeClr val="tx1"/>
              </a:solidFill>
              <a:latin typeface="Times New Roman" pitchFamily="18" charset="0"/>
              <a:ea typeface="+mn-ea"/>
              <a:cs typeface="Times New Roman" pitchFamily="18" charset="0"/>
            </a:rPr>
            <a:t>Содержание объектов уличного дорожного движения </a:t>
          </a:r>
        </a:p>
      </dgm:t>
    </dgm:pt>
    <dgm:pt modelId="{74CB698D-2CB5-4052-AAF7-1BD8E5F6BF00}" type="parTrans" cxnId="{A385C2E6-7760-4A9A-9316-22643B1FDADB}">
      <dgm:prSet/>
      <dgm:spPr/>
      <dgm:t>
        <a:bodyPr/>
        <a:lstStyle/>
        <a:p>
          <a:pPr algn="ctr"/>
          <a:endParaRPr lang="ru-RU" sz="1400">
            <a:solidFill>
              <a:schemeClr val="tx1"/>
            </a:solidFill>
            <a:latin typeface="Times New Roman" pitchFamily="18" charset="0"/>
            <a:cs typeface="Times New Roman" pitchFamily="18" charset="0"/>
          </a:endParaRPr>
        </a:p>
      </dgm:t>
    </dgm:pt>
    <dgm:pt modelId="{FE8098CA-DE99-4F1A-891C-56B96B3C1703}" type="sibTrans" cxnId="{A385C2E6-7760-4A9A-9316-22643B1FDADB}">
      <dgm:prSet/>
      <dgm:spPr/>
      <dgm:t>
        <a:bodyPr/>
        <a:lstStyle/>
        <a:p>
          <a:pPr algn="ctr"/>
          <a:endParaRPr lang="ru-RU" sz="1400">
            <a:solidFill>
              <a:schemeClr val="tx1"/>
            </a:solidFill>
            <a:latin typeface="Times New Roman" pitchFamily="18" charset="0"/>
            <a:cs typeface="Times New Roman" pitchFamily="18" charset="0"/>
          </a:endParaRPr>
        </a:p>
      </dgm:t>
    </dgm:pt>
    <dgm:pt modelId="{1A8C8A3D-8CD4-4694-AC9E-B7663E52F5BB}">
      <dgm:prSet phldrT="[Текст]" custT="1"/>
      <dgm:spPr>
        <a:xfrm>
          <a:off x="384538" y="3301918"/>
          <a:ext cx="6515257" cy="508162"/>
        </a:xfrm>
        <a:solidFill>
          <a:schemeClr val="accent5">
            <a:lumMod val="40000"/>
            <a:lumOff val="60000"/>
          </a:schemeClr>
        </a:solidFill>
        <a:ln w="12700" cap="flat" cmpd="sng" algn="ctr">
          <a:solidFill>
            <a:sysClr val="window" lastClr="FFFFFF">
              <a:hueOff val="0"/>
              <a:satOff val="0"/>
              <a:lumOff val="0"/>
              <a:alphaOff val="0"/>
            </a:sysClr>
          </a:solidFill>
          <a:prstDash val="solid"/>
          <a:miter lim="800000"/>
        </a:ln>
        <a:effectLst/>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ru-RU" sz="1400" dirty="0" smtClean="0">
              <a:solidFill>
                <a:schemeClr val="tx1"/>
              </a:solidFill>
              <a:latin typeface="Times New Roman" pitchFamily="18" charset="0"/>
              <a:ea typeface="+mn-ea"/>
              <a:cs typeface="Times New Roman" pitchFamily="18" charset="0"/>
            </a:rPr>
            <a:t>Переселение и предоставление социальных выплат</a:t>
          </a:r>
        </a:p>
        <a:p>
          <a:pPr algn="ctr" defTabSz="622300">
            <a:lnSpc>
              <a:spcPct val="90000"/>
            </a:lnSpc>
            <a:spcBef>
              <a:spcPct val="0"/>
            </a:spcBef>
            <a:spcAft>
              <a:spcPct val="35000"/>
            </a:spcAft>
          </a:pPr>
          <a:endParaRPr lang="ru-RU" sz="1400" dirty="0" smtClean="0">
            <a:solidFill>
              <a:schemeClr val="tx1"/>
            </a:solidFill>
            <a:latin typeface="Times New Roman" pitchFamily="18" charset="0"/>
            <a:ea typeface="+mn-ea"/>
            <a:cs typeface="Times New Roman" pitchFamily="18" charset="0"/>
          </a:endParaRPr>
        </a:p>
      </dgm:t>
    </dgm:pt>
    <dgm:pt modelId="{059AD9D3-F7D3-46F8-BCCB-FEF9388EC3AD}" type="parTrans" cxnId="{1B5C76FF-0736-4537-AC57-A8B2D2A4DE73}">
      <dgm:prSet/>
      <dgm:spPr/>
      <dgm:t>
        <a:bodyPr/>
        <a:lstStyle/>
        <a:p>
          <a:pPr algn="ctr"/>
          <a:endParaRPr lang="ru-RU" sz="1400"/>
        </a:p>
      </dgm:t>
    </dgm:pt>
    <dgm:pt modelId="{1096D598-56D6-4D09-BCD2-4719826777B5}" type="sibTrans" cxnId="{1B5C76FF-0736-4537-AC57-A8B2D2A4DE73}">
      <dgm:prSet/>
      <dgm:spPr/>
      <dgm:t>
        <a:bodyPr/>
        <a:lstStyle/>
        <a:p>
          <a:pPr algn="ctr"/>
          <a:endParaRPr lang="ru-RU" sz="1400"/>
        </a:p>
      </dgm:t>
    </dgm:pt>
    <dgm:pt modelId="{AC435AC7-805F-4F6B-A6D8-F50AC3E25EF7}" type="pres">
      <dgm:prSet presAssocID="{7D5FAE95-E045-41A2-8C68-811933A67ED4}" presName="Name0" presStyleCnt="0">
        <dgm:presLayoutVars>
          <dgm:dir/>
          <dgm:resizeHandles val="exact"/>
        </dgm:presLayoutVars>
      </dgm:prSet>
      <dgm:spPr/>
      <dgm:t>
        <a:bodyPr/>
        <a:lstStyle/>
        <a:p>
          <a:endParaRPr lang="ru-RU"/>
        </a:p>
      </dgm:t>
    </dgm:pt>
    <dgm:pt modelId="{2E4D1D69-0365-475E-BBB4-047B71890F94}" type="pres">
      <dgm:prSet presAssocID="{7D5FAE95-E045-41A2-8C68-811933A67ED4}" presName="fgShape" presStyleLbl="fgShp" presStyleIdx="0" presStyleCnt="1" custLinFactY="200000" custLinFactNeighborX="-6843" custLinFactNeighborY="276561"/>
      <dgm:spPr/>
    </dgm:pt>
    <dgm:pt modelId="{EE6488DE-343A-4C33-AA38-5999DE75F2D0}" type="pres">
      <dgm:prSet presAssocID="{7D5FAE95-E045-41A2-8C68-811933A67ED4}" presName="linComp" presStyleCnt="0"/>
      <dgm:spPr/>
    </dgm:pt>
    <dgm:pt modelId="{53CF8ACC-634F-465B-89BD-1C3AB5EAAEE6}" type="pres">
      <dgm:prSet presAssocID="{ED913B95-5DA5-4BC9-912D-B41822A9CA31}" presName="compNode" presStyleCnt="0"/>
      <dgm:spPr/>
    </dgm:pt>
    <dgm:pt modelId="{D378DC79-D113-46E6-B5CD-C23940E6ECA0}" type="pres">
      <dgm:prSet presAssocID="{ED913B95-5DA5-4BC9-912D-B41822A9CA31}" presName="bkgdShape" presStyleLbl="node1" presStyleIdx="0" presStyleCnt="5"/>
      <dgm:spPr/>
      <dgm:t>
        <a:bodyPr/>
        <a:lstStyle/>
        <a:p>
          <a:endParaRPr lang="ru-RU"/>
        </a:p>
      </dgm:t>
    </dgm:pt>
    <dgm:pt modelId="{D5751D58-6B84-41A6-8F81-F9F4D6633555}" type="pres">
      <dgm:prSet presAssocID="{ED913B95-5DA5-4BC9-912D-B41822A9CA31}" presName="nodeTx" presStyleLbl="node1" presStyleIdx="0" presStyleCnt="5">
        <dgm:presLayoutVars>
          <dgm:bulletEnabled val="1"/>
        </dgm:presLayoutVars>
      </dgm:prSet>
      <dgm:spPr/>
      <dgm:t>
        <a:bodyPr/>
        <a:lstStyle/>
        <a:p>
          <a:endParaRPr lang="ru-RU"/>
        </a:p>
      </dgm:t>
    </dgm:pt>
    <dgm:pt modelId="{C7165C25-9F73-4071-ACF9-45A1090CA084}" type="pres">
      <dgm:prSet presAssocID="{ED913B95-5DA5-4BC9-912D-B41822A9CA31}" presName="invisiNode" presStyleLbl="node1" presStyleIdx="0" presStyleCnt="5"/>
      <dgm:spPr/>
    </dgm:pt>
    <dgm:pt modelId="{D87D97DC-B214-4C34-8DA8-7AB5B9311A31}" type="pres">
      <dgm:prSet presAssocID="{ED913B95-5DA5-4BC9-912D-B41822A9CA31}" presName="imagNode" presStyleLbl="fgImgPlace1" presStyleIdx="0" presStyleCnt="5"/>
      <dgm:spPr>
        <a:blipFill>
          <a:blip xmlns:r="http://schemas.openxmlformats.org/officeDocument/2006/relationships" r:embed="rId1"/>
          <a:srcRect/>
          <a:stretch>
            <a:fillRect l="-38000" r="-38000"/>
          </a:stretch>
        </a:blipFill>
      </dgm:spPr>
      <dgm:t>
        <a:bodyPr/>
        <a:lstStyle/>
        <a:p>
          <a:endParaRPr lang="ru-RU"/>
        </a:p>
      </dgm:t>
    </dgm:pt>
    <dgm:pt modelId="{E0061BCD-031D-4FE7-AD49-D62203E86430}" type="pres">
      <dgm:prSet presAssocID="{3F8E3A15-9DD8-4C24-979C-CFD11A7A09CC}" presName="sibTrans" presStyleLbl="sibTrans2D1" presStyleIdx="0" presStyleCnt="0"/>
      <dgm:spPr/>
      <dgm:t>
        <a:bodyPr/>
        <a:lstStyle/>
        <a:p>
          <a:endParaRPr lang="ru-RU"/>
        </a:p>
      </dgm:t>
    </dgm:pt>
    <dgm:pt modelId="{5E365776-6455-4329-AE5E-D9A4AF65023F}" type="pres">
      <dgm:prSet presAssocID="{B017F03D-ADD4-43D3-AF7F-703D90BC8F8C}" presName="compNode" presStyleCnt="0"/>
      <dgm:spPr/>
    </dgm:pt>
    <dgm:pt modelId="{67CF597B-3663-4DD4-8645-2EB96DED9478}" type="pres">
      <dgm:prSet presAssocID="{B017F03D-ADD4-43D3-AF7F-703D90BC8F8C}" presName="bkgdShape" presStyleLbl="node1" presStyleIdx="1" presStyleCnt="5"/>
      <dgm:spPr/>
      <dgm:t>
        <a:bodyPr/>
        <a:lstStyle/>
        <a:p>
          <a:endParaRPr lang="ru-RU"/>
        </a:p>
      </dgm:t>
    </dgm:pt>
    <dgm:pt modelId="{0E5AC0C5-FB07-4B6D-AADE-8F1BDC817782}" type="pres">
      <dgm:prSet presAssocID="{B017F03D-ADD4-43D3-AF7F-703D90BC8F8C}" presName="nodeTx" presStyleLbl="node1" presStyleIdx="1" presStyleCnt="5">
        <dgm:presLayoutVars>
          <dgm:bulletEnabled val="1"/>
        </dgm:presLayoutVars>
      </dgm:prSet>
      <dgm:spPr/>
      <dgm:t>
        <a:bodyPr/>
        <a:lstStyle/>
        <a:p>
          <a:endParaRPr lang="ru-RU"/>
        </a:p>
      </dgm:t>
    </dgm:pt>
    <dgm:pt modelId="{963A07CE-F537-4EE7-81EE-55A1A1BDC0AA}" type="pres">
      <dgm:prSet presAssocID="{B017F03D-ADD4-43D3-AF7F-703D90BC8F8C}" presName="invisiNode" presStyleLbl="node1" presStyleIdx="1" presStyleCnt="5"/>
      <dgm:spPr/>
    </dgm:pt>
    <dgm:pt modelId="{52616AE2-9249-4601-BCF1-83039914FC39}" type="pres">
      <dgm:prSet presAssocID="{B017F03D-ADD4-43D3-AF7F-703D90BC8F8C}" presName="imagNode" presStyleLbl="fgImgPlace1" presStyleIdx="1" presStyleCnt="5"/>
      <dgm:spPr>
        <a:blipFill>
          <a:blip xmlns:r="http://schemas.openxmlformats.org/officeDocument/2006/relationships" r:embed="rId2"/>
          <a:srcRect/>
          <a:stretch>
            <a:fillRect/>
          </a:stretch>
        </a:blipFill>
      </dgm:spPr>
      <dgm:t>
        <a:bodyPr/>
        <a:lstStyle/>
        <a:p>
          <a:endParaRPr lang="ru-RU"/>
        </a:p>
      </dgm:t>
    </dgm:pt>
    <dgm:pt modelId="{6CC917AC-5FAD-40DE-98EE-0EA79E87A050}" type="pres">
      <dgm:prSet presAssocID="{2E645FB0-9FB6-4FF1-AB30-366460D9403C}" presName="sibTrans" presStyleLbl="sibTrans2D1" presStyleIdx="0" presStyleCnt="0"/>
      <dgm:spPr/>
      <dgm:t>
        <a:bodyPr/>
        <a:lstStyle/>
        <a:p>
          <a:endParaRPr lang="ru-RU"/>
        </a:p>
      </dgm:t>
    </dgm:pt>
    <dgm:pt modelId="{3CB2DBF7-B527-468F-B760-EDEC8E5F3833}" type="pres">
      <dgm:prSet presAssocID="{BCA09B18-3E0D-43F2-9230-CA147459C404}" presName="compNode" presStyleCnt="0"/>
      <dgm:spPr/>
    </dgm:pt>
    <dgm:pt modelId="{E1777AAA-AB15-4356-BB81-A2D674A0E8F1}" type="pres">
      <dgm:prSet presAssocID="{BCA09B18-3E0D-43F2-9230-CA147459C404}" presName="bkgdShape" presStyleLbl="node1" presStyleIdx="2" presStyleCnt="5"/>
      <dgm:spPr/>
      <dgm:t>
        <a:bodyPr/>
        <a:lstStyle/>
        <a:p>
          <a:endParaRPr lang="ru-RU"/>
        </a:p>
      </dgm:t>
    </dgm:pt>
    <dgm:pt modelId="{EAB74E36-0ADB-44C7-A04B-B00C49094581}" type="pres">
      <dgm:prSet presAssocID="{BCA09B18-3E0D-43F2-9230-CA147459C404}" presName="nodeTx" presStyleLbl="node1" presStyleIdx="2" presStyleCnt="5">
        <dgm:presLayoutVars>
          <dgm:bulletEnabled val="1"/>
        </dgm:presLayoutVars>
      </dgm:prSet>
      <dgm:spPr/>
      <dgm:t>
        <a:bodyPr/>
        <a:lstStyle/>
        <a:p>
          <a:endParaRPr lang="ru-RU"/>
        </a:p>
      </dgm:t>
    </dgm:pt>
    <dgm:pt modelId="{647FE7E1-8B41-4BE6-81FF-E64EDBD963E9}" type="pres">
      <dgm:prSet presAssocID="{BCA09B18-3E0D-43F2-9230-CA147459C404}" presName="invisiNode" presStyleLbl="node1" presStyleIdx="2" presStyleCnt="5"/>
      <dgm:spPr/>
    </dgm:pt>
    <dgm:pt modelId="{78006218-F375-40B3-92D1-DAA229FD7257}" type="pres">
      <dgm:prSet presAssocID="{BCA09B18-3E0D-43F2-9230-CA147459C404}" presName="imagNode" presStyleLbl="fgImgPlace1" presStyleIdx="2" presStyleCnt="5"/>
      <dgm:spPr>
        <a:blipFill>
          <a:blip xmlns:r="http://schemas.openxmlformats.org/officeDocument/2006/relationships" r:embed="rId3"/>
          <a:srcRect/>
          <a:stretch>
            <a:fillRect/>
          </a:stretch>
        </a:blipFill>
      </dgm:spPr>
      <dgm:t>
        <a:bodyPr/>
        <a:lstStyle/>
        <a:p>
          <a:endParaRPr lang="ru-RU"/>
        </a:p>
      </dgm:t>
    </dgm:pt>
    <dgm:pt modelId="{7EF3DB53-742C-4FC4-B70F-C5CEFAC5FE25}" type="pres">
      <dgm:prSet presAssocID="{FE8098CA-DE99-4F1A-891C-56B96B3C1703}" presName="sibTrans" presStyleLbl="sibTrans2D1" presStyleIdx="0" presStyleCnt="0"/>
      <dgm:spPr/>
      <dgm:t>
        <a:bodyPr/>
        <a:lstStyle/>
        <a:p>
          <a:endParaRPr lang="ru-RU"/>
        </a:p>
      </dgm:t>
    </dgm:pt>
    <dgm:pt modelId="{12420F1F-F393-47F8-BEE8-5E23B62CA46E}" type="pres">
      <dgm:prSet presAssocID="{B68DD6B0-92A1-42EE-8588-44F6465437A2}" presName="compNode" presStyleCnt="0"/>
      <dgm:spPr/>
    </dgm:pt>
    <dgm:pt modelId="{6DA1FAEA-AE70-45B0-9EDD-BF0EAF71869E}" type="pres">
      <dgm:prSet presAssocID="{B68DD6B0-92A1-42EE-8588-44F6465437A2}" presName="bkgdShape" presStyleLbl="node1" presStyleIdx="3" presStyleCnt="5"/>
      <dgm:spPr/>
      <dgm:t>
        <a:bodyPr/>
        <a:lstStyle/>
        <a:p>
          <a:endParaRPr lang="ru-RU"/>
        </a:p>
      </dgm:t>
    </dgm:pt>
    <dgm:pt modelId="{A5DDD275-4E45-456D-AE67-C426635EA10F}" type="pres">
      <dgm:prSet presAssocID="{B68DD6B0-92A1-42EE-8588-44F6465437A2}" presName="nodeTx" presStyleLbl="node1" presStyleIdx="3" presStyleCnt="5">
        <dgm:presLayoutVars>
          <dgm:bulletEnabled val="1"/>
        </dgm:presLayoutVars>
      </dgm:prSet>
      <dgm:spPr/>
      <dgm:t>
        <a:bodyPr/>
        <a:lstStyle/>
        <a:p>
          <a:endParaRPr lang="ru-RU"/>
        </a:p>
      </dgm:t>
    </dgm:pt>
    <dgm:pt modelId="{A37B308B-C389-43CB-B189-6EECA01D309E}" type="pres">
      <dgm:prSet presAssocID="{B68DD6B0-92A1-42EE-8588-44F6465437A2}" presName="invisiNode" presStyleLbl="node1" presStyleIdx="3" presStyleCnt="5"/>
      <dgm:spPr/>
    </dgm:pt>
    <dgm:pt modelId="{D15CD9C1-9A53-4853-B466-C3EBD6BE9CD7}" type="pres">
      <dgm:prSet presAssocID="{B68DD6B0-92A1-42EE-8588-44F6465437A2}" presName="imagNode" presStyleLbl="fgImgPlace1" presStyleIdx="3" presStyleCnt="5"/>
      <dgm:spPr>
        <a:blipFill>
          <a:blip xmlns:r="http://schemas.openxmlformats.org/officeDocument/2006/relationships" r:embed="rId4"/>
          <a:srcRect/>
          <a:stretch>
            <a:fillRect l="-11000" r="-11000"/>
          </a:stretch>
        </a:blipFill>
      </dgm:spPr>
      <dgm:t>
        <a:bodyPr/>
        <a:lstStyle/>
        <a:p>
          <a:endParaRPr lang="ru-RU"/>
        </a:p>
      </dgm:t>
    </dgm:pt>
    <dgm:pt modelId="{ED122B35-F6DE-4000-BE0C-F3378EC84EAD}" type="pres">
      <dgm:prSet presAssocID="{F9DF9382-4C6F-4081-9C0C-4934879808BC}" presName="sibTrans" presStyleLbl="sibTrans2D1" presStyleIdx="0" presStyleCnt="0"/>
      <dgm:spPr/>
      <dgm:t>
        <a:bodyPr/>
        <a:lstStyle/>
        <a:p>
          <a:endParaRPr lang="ru-RU"/>
        </a:p>
      </dgm:t>
    </dgm:pt>
    <dgm:pt modelId="{1E12BCEA-F5E7-4F00-AB09-7FDDFD6E1538}" type="pres">
      <dgm:prSet presAssocID="{1A8C8A3D-8CD4-4694-AC9E-B7663E52F5BB}" presName="compNode" presStyleCnt="0"/>
      <dgm:spPr/>
    </dgm:pt>
    <dgm:pt modelId="{3FF81489-EBC9-4A4F-8199-0D30EC2E5761}" type="pres">
      <dgm:prSet presAssocID="{1A8C8A3D-8CD4-4694-AC9E-B7663E52F5BB}" presName="bkgdShape" presStyleLbl="node1" presStyleIdx="4" presStyleCnt="5"/>
      <dgm:spPr/>
      <dgm:t>
        <a:bodyPr/>
        <a:lstStyle/>
        <a:p>
          <a:endParaRPr lang="ru-RU"/>
        </a:p>
      </dgm:t>
    </dgm:pt>
    <dgm:pt modelId="{7C295CB6-2372-434F-919B-D4F744441888}" type="pres">
      <dgm:prSet presAssocID="{1A8C8A3D-8CD4-4694-AC9E-B7663E52F5BB}" presName="nodeTx" presStyleLbl="node1" presStyleIdx="4" presStyleCnt="5">
        <dgm:presLayoutVars>
          <dgm:bulletEnabled val="1"/>
        </dgm:presLayoutVars>
      </dgm:prSet>
      <dgm:spPr/>
      <dgm:t>
        <a:bodyPr/>
        <a:lstStyle/>
        <a:p>
          <a:endParaRPr lang="ru-RU"/>
        </a:p>
      </dgm:t>
    </dgm:pt>
    <dgm:pt modelId="{7CC3B5EF-0047-4D3C-9C9B-C2880CE0C02B}" type="pres">
      <dgm:prSet presAssocID="{1A8C8A3D-8CD4-4694-AC9E-B7663E52F5BB}" presName="invisiNode" presStyleLbl="node1" presStyleIdx="4" presStyleCnt="5"/>
      <dgm:spPr/>
    </dgm:pt>
    <dgm:pt modelId="{1B654098-8BAC-4F0C-92B3-0A44A27CDC03}" type="pres">
      <dgm:prSet presAssocID="{1A8C8A3D-8CD4-4694-AC9E-B7663E52F5BB}" presName="imagNode" presStyleLbl="fgImgPlace1" presStyleIdx="4" presStyleCnt="5"/>
      <dgm:spPr>
        <a:blipFill>
          <a:blip xmlns:r="http://schemas.openxmlformats.org/officeDocument/2006/relationships" r:embed="rId5"/>
          <a:srcRect/>
          <a:stretch>
            <a:fillRect t="-20000" b="-20000"/>
          </a:stretch>
        </a:blipFill>
      </dgm:spPr>
      <dgm:t>
        <a:bodyPr/>
        <a:lstStyle/>
        <a:p>
          <a:endParaRPr lang="ru-RU"/>
        </a:p>
      </dgm:t>
    </dgm:pt>
  </dgm:ptLst>
  <dgm:cxnLst>
    <dgm:cxn modelId="{1B5C76FF-0736-4537-AC57-A8B2D2A4DE73}" srcId="{7D5FAE95-E045-41A2-8C68-811933A67ED4}" destId="{1A8C8A3D-8CD4-4694-AC9E-B7663E52F5BB}" srcOrd="4" destOrd="0" parTransId="{059AD9D3-F7D3-46F8-BCCB-FEF9388EC3AD}" sibTransId="{1096D598-56D6-4D09-BCD2-4719826777B5}"/>
    <dgm:cxn modelId="{DABF7DE0-BD4E-4564-9B3C-FAC56C201863}" type="presOf" srcId="{BCA09B18-3E0D-43F2-9230-CA147459C404}" destId="{E1777AAA-AB15-4356-BB81-A2D674A0E8F1}" srcOrd="0" destOrd="0" presId="urn:microsoft.com/office/officeart/2005/8/layout/hList7"/>
    <dgm:cxn modelId="{ACBC9061-4497-435A-9AA0-BF1A2AAAFE1F}" srcId="{7D5FAE95-E045-41A2-8C68-811933A67ED4}" destId="{B017F03D-ADD4-43D3-AF7F-703D90BC8F8C}" srcOrd="1" destOrd="0" parTransId="{B553FAD5-DFFF-4D30-B050-DFAFDAFAB9F1}" sibTransId="{2E645FB0-9FB6-4FF1-AB30-366460D9403C}"/>
    <dgm:cxn modelId="{0E3B8E4E-65FE-45EE-BA42-43D4AAF362A1}" type="presOf" srcId="{ED913B95-5DA5-4BC9-912D-B41822A9CA31}" destId="{D5751D58-6B84-41A6-8F81-F9F4D6633555}" srcOrd="1" destOrd="0" presId="urn:microsoft.com/office/officeart/2005/8/layout/hList7"/>
    <dgm:cxn modelId="{056FFD95-CB1F-4E82-8246-99B0DDE23560}" type="presOf" srcId="{B68DD6B0-92A1-42EE-8588-44F6465437A2}" destId="{6DA1FAEA-AE70-45B0-9EDD-BF0EAF71869E}" srcOrd="0" destOrd="0" presId="urn:microsoft.com/office/officeart/2005/8/layout/hList7"/>
    <dgm:cxn modelId="{B3C171FC-9716-4B56-8774-53B42CD8DFC4}" type="presOf" srcId="{1A8C8A3D-8CD4-4694-AC9E-B7663E52F5BB}" destId="{7C295CB6-2372-434F-919B-D4F744441888}" srcOrd="1" destOrd="0" presId="urn:microsoft.com/office/officeart/2005/8/layout/hList7"/>
    <dgm:cxn modelId="{F504991C-42FF-4F42-B8AB-2FB29D9F667C}" type="presOf" srcId="{FE8098CA-DE99-4F1A-891C-56B96B3C1703}" destId="{7EF3DB53-742C-4FC4-B70F-C5CEFAC5FE25}" srcOrd="0" destOrd="0" presId="urn:microsoft.com/office/officeart/2005/8/layout/hList7"/>
    <dgm:cxn modelId="{6CD2939F-1877-451F-B5B8-72214D7D44C7}" type="presOf" srcId="{ED913B95-5DA5-4BC9-912D-B41822A9CA31}" destId="{D378DC79-D113-46E6-B5CD-C23940E6ECA0}" srcOrd="0" destOrd="0" presId="urn:microsoft.com/office/officeart/2005/8/layout/hList7"/>
    <dgm:cxn modelId="{B298B7C2-DFD5-4275-BDF4-72C274450F66}" type="presOf" srcId="{3F8E3A15-9DD8-4C24-979C-CFD11A7A09CC}" destId="{E0061BCD-031D-4FE7-AD49-D62203E86430}" srcOrd="0" destOrd="0" presId="urn:microsoft.com/office/officeart/2005/8/layout/hList7"/>
    <dgm:cxn modelId="{683551E2-2C19-4C1C-AA28-DE88C6966306}" type="presOf" srcId="{F9DF9382-4C6F-4081-9C0C-4934879808BC}" destId="{ED122B35-F6DE-4000-BE0C-F3378EC84EAD}" srcOrd="0" destOrd="0" presId="urn:microsoft.com/office/officeart/2005/8/layout/hList7"/>
    <dgm:cxn modelId="{369856C9-8C4B-4CF5-9D0A-8F173A6E7D8D}" srcId="{7D5FAE95-E045-41A2-8C68-811933A67ED4}" destId="{ED913B95-5DA5-4BC9-912D-B41822A9CA31}" srcOrd="0" destOrd="0" parTransId="{65975731-5754-4573-B5E6-C593B30053FE}" sibTransId="{3F8E3A15-9DD8-4C24-979C-CFD11A7A09CC}"/>
    <dgm:cxn modelId="{A385C2E6-7760-4A9A-9316-22643B1FDADB}" srcId="{7D5FAE95-E045-41A2-8C68-811933A67ED4}" destId="{BCA09B18-3E0D-43F2-9230-CA147459C404}" srcOrd="2" destOrd="0" parTransId="{74CB698D-2CB5-4052-AAF7-1BD8E5F6BF00}" sibTransId="{FE8098CA-DE99-4F1A-891C-56B96B3C1703}"/>
    <dgm:cxn modelId="{F30D7FB7-5D5C-417C-ADBE-16EE2353EFC8}" type="presOf" srcId="{BCA09B18-3E0D-43F2-9230-CA147459C404}" destId="{EAB74E36-0ADB-44C7-A04B-B00C49094581}" srcOrd="1" destOrd="0" presId="urn:microsoft.com/office/officeart/2005/8/layout/hList7"/>
    <dgm:cxn modelId="{8D979461-FC79-4E4B-9619-30204DB36A1E}" type="presOf" srcId="{B017F03D-ADD4-43D3-AF7F-703D90BC8F8C}" destId="{67CF597B-3663-4DD4-8645-2EB96DED9478}" srcOrd="0" destOrd="0" presId="urn:microsoft.com/office/officeart/2005/8/layout/hList7"/>
    <dgm:cxn modelId="{CC4A1DA5-07AB-42A7-8152-CA090CD2981B}" type="presOf" srcId="{B68DD6B0-92A1-42EE-8588-44F6465437A2}" destId="{A5DDD275-4E45-456D-AE67-C426635EA10F}" srcOrd="1" destOrd="0" presId="urn:microsoft.com/office/officeart/2005/8/layout/hList7"/>
    <dgm:cxn modelId="{63F29681-55EA-4196-9387-325054EBC465}" type="presOf" srcId="{2E645FB0-9FB6-4FF1-AB30-366460D9403C}" destId="{6CC917AC-5FAD-40DE-98EE-0EA79E87A050}" srcOrd="0" destOrd="0" presId="urn:microsoft.com/office/officeart/2005/8/layout/hList7"/>
    <dgm:cxn modelId="{16BC26C9-1F01-4A1D-8402-342FA2C471EC}" type="presOf" srcId="{B017F03D-ADD4-43D3-AF7F-703D90BC8F8C}" destId="{0E5AC0C5-FB07-4B6D-AADE-8F1BDC817782}" srcOrd="1" destOrd="0" presId="urn:microsoft.com/office/officeart/2005/8/layout/hList7"/>
    <dgm:cxn modelId="{9AEEFDC2-AA87-4324-BCBF-C63B4F623B87}" srcId="{7D5FAE95-E045-41A2-8C68-811933A67ED4}" destId="{B68DD6B0-92A1-42EE-8588-44F6465437A2}" srcOrd="3" destOrd="0" parTransId="{2743050D-9DBD-44F1-83C8-975193E6F573}" sibTransId="{F9DF9382-4C6F-4081-9C0C-4934879808BC}"/>
    <dgm:cxn modelId="{669796A4-616E-43F4-9B6F-70B2788E9B8D}" type="presOf" srcId="{1A8C8A3D-8CD4-4694-AC9E-B7663E52F5BB}" destId="{3FF81489-EBC9-4A4F-8199-0D30EC2E5761}" srcOrd="0" destOrd="0" presId="urn:microsoft.com/office/officeart/2005/8/layout/hList7"/>
    <dgm:cxn modelId="{F38D0DFE-434D-490B-962F-B4A686F65123}" type="presOf" srcId="{7D5FAE95-E045-41A2-8C68-811933A67ED4}" destId="{AC435AC7-805F-4F6B-A6D8-F50AC3E25EF7}" srcOrd="0" destOrd="0" presId="urn:microsoft.com/office/officeart/2005/8/layout/hList7"/>
    <dgm:cxn modelId="{91769966-E71B-4251-A985-A55E73643574}" type="presParOf" srcId="{AC435AC7-805F-4F6B-A6D8-F50AC3E25EF7}" destId="{2E4D1D69-0365-475E-BBB4-047B71890F94}" srcOrd="0" destOrd="0" presId="urn:microsoft.com/office/officeart/2005/8/layout/hList7"/>
    <dgm:cxn modelId="{B2D19F13-4728-4CC2-BC7A-225DAA1DDEAF}" type="presParOf" srcId="{AC435AC7-805F-4F6B-A6D8-F50AC3E25EF7}" destId="{EE6488DE-343A-4C33-AA38-5999DE75F2D0}" srcOrd="1" destOrd="0" presId="urn:microsoft.com/office/officeart/2005/8/layout/hList7"/>
    <dgm:cxn modelId="{76335D2A-3BBC-46BC-A7F2-044AA0E4B01A}" type="presParOf" srcId="{EE6488DE-343A-4C33-AA38-5999DE75F2D0}" destId="{53CF8ACC-634F-465B-89BD-1C3AB5EAAEE6}" srcOrd="0" destOrd="0" presId="urn:microsoft.com/office/officeart/2005/8/layout/hList7"/>
    <dgm:cxn modelId="{E94C35CB-3DA3-4AA4-BC94-8EA7F183CEB5}" type="presParOf" srcId="{53CF8ACC-634F-465B-89BD-1C3AB5EAAEE6}" destId="{D378DC79-D113-46E6-B5CD-C23940E6ECA0}" srcOrd="0" destOrd="0" presId="urn:microsoft.com/office/officeart/2005/8/layout/hList7"/>
    <dgm:cxn modelId="{B53E164B-89A4-4333-AB93-1007457B4CA5}" type="presParOf" srcId="{53CF8ACC-634F-465B-89BD-1C3AB5EAAEE6}" destId="{D5751D58-6B84-41A6-8F81-F9F4D6633555}" srcOrd="1" destOrd="0" presId="urn:microsoft.com/office/officeart/2005/8/layout/hList7"/>
    <dgm:cxn modelId="{2CDB1DA8-B9BF-45BB-B6C2-E335CC860B2F}" type="presParOf" srcId="{53CF8ACC-634F-465B-89BD-1C3AB5EAAEE6}" destId="{C7165C25-9F73-4071-ACF9-45A1090CA084}" srcOrd="2" destOrd="0" presId="urn:microsoft.com/office/officeart/2005/8/layout/hList7"/>
    <dgm:cxn modelId="{B30467F0-DDDA-4986-9CD5-72CADDF66774}" type="presParOf" srcId="{53CF8ACC-634F-465B-89BD-1C3AB5EAAEE6}" destId="{D87D97DC-B214-4C34-8DA8-7AB5B9311A31}" srcOrd="3" destOrd="0" presId="urn:microsoft.com/office/officeart/2005/8/layout/hList7"/>
    <dgm:cxn modelId="{F2A3A33D-69E7-4672-BC5C-D5D59E7FAAD1}" type="presParOf" srcId="{EE6488DE-343A-4C33-AA38-5999DE75F2D0}" destId="{E0061BCD-031D-4FE7-AD49-D62203E86430}" srcOrd="1" destOrd="0" presId="urn:microsoft.com/office/officeart/2005/8/layout/hList7"/>
    <dgm:cxn modelId="{EC2FE5F7-483F-4912-97A4-1876096426EB}" type="presParOf" srcId="{EE6488DE-343A-4C33-AA38-5999DE75F2D0}" destId="{5E365776-6455-4329-AE5E-D9A4AF65023F}" srcOrd="2" destOrd="0" presId="urn:microsoft.com/office/officeart/2005/8/layout/hList7"/>
    <dgm:cxn modelId="{1150B0BA-BAAA-480F-A248-1AD5AB9145F0}" type="presParOf" srcId="{5E365776-6455-4329-AE5E-D9A4AF65023F}" destId="{67CF597B-3663-4DD4-8645-2EB96DED9478}" srcOrd="0" destOrd="0" presId="urn:microsoft.com/office/officeart/2005/8/layout/hList7"/>
    <dgm:cxn modelId="{17CC7B26-930B-43D1-BB17-5EAF45EA779C}" type="presParOf" srcId="{5E365776-6455-4329-AE5E-D9A4AF65023F}" destId="{0E5AC0C5-FB07-4B6D-AADE-8F1BDC817782}" srcOrd="1" destOrd="0" presId="urn:microsoft.com/office/officeart/2005/8/layout/hList7"/>
    <dgm:cxn modelId="{BA035615-8D57-4B45-98E4-546B8922E59D}" type="presParOf" srcId="{5E365776-6455-4329-AE5E-D9A4AF65023F}" destId="{963A07CE-F537-4EE7-81EE-55A1A1BDC0AA}" srcOrd="2" destOrd="0" presId="urn:microsoft.com/office/officeart/2005/8/layout/hList7"/>
    <dgm:cxn modelId="{729698EF-57AD-455A-AF12-24A95CA6069C}" type="presParOf" srcId="{5E365776-6455-4329-AE5E-D9A4AF65023F}" destId="{52616AE2-9249-4601-BCF1-83039914FC39}" srcOrd="3" destOrd="0" presId="urn:microsoft.com/office/officeart/2005/8/layout/hList7"/>
    <dgm:cxn modelId="{F935895A-10B0-46A7-B48A-386083E62802}" type="presParOf" srcId="{EE6488DE-343A-4C33-AA38-5999DE75F2D0}" destId="{6CC917AC-5FAD-40DE-98EE-0EA79E87A050}" srcOrd="3" destOrd="0" presId="urn:microsoft.com/office/officeart/2005/8/layout/hList7"/>
    <dgm:cxn modelId="{C8C9FE31-A37C-487C-B570-AA422046F743}" type="presParOf" srcId="{EE6488DE-343A-4C33-AA38-5999DE75F2D0}" destId="{3CB2DBF7-B527-468F-B760-EDEC8E5F3833}" srcOrd="4" destOrd="0" presId="urn:microsoft.com/office/officeart/2005/8/layout/hList7"/>
    <dgm:cxn modelId="{EEF14202-6397-44ED-A819-75EDACED9270}" type="presParOf" srcId="{3CB2DBF7-B527-468F-B760-EDEC8E5F3833}" destId="{E1777AAA-AB15-4356-BB81-A2D674A0E8F1}" srcOrd="0" destOrd="0" presId="urn:microsoft.com/office/officeart/2005/8/layout/hList7"/>
    <dgm:cxn modelId="{3589E2EA-8480-4128-8785-6287AF5D5453}" type="presParOf" srcId="{3CB2DBF7-B527-468F-B760-EDEC8E5F3833}" destId="{EAB74E36-0ADB-44C7-A04B-B00C49094581}" srcOrd="1" destOrd="0" presId="urn:microsoft.com/office/officeart/2005/8/layout/hList7"/>
    <dgm:cxn modelId="{849B264F-E1DE-4677-82D1-743ADF6558BB}" type="presParOf" srcId="{3CB2DBF7-B527-468F-B760-EDEC8E5F3833}" destId="{647FE7E1-8B41-4BE6-81FF-E64EDBD963E9}" srcOrd="2" destOrd="0" presId="urn:microsoft.com/office/officeart/2005/8/layout/hList7"/>
    <dgm:cxn modelId="{F55FD19D-9411-44B8-9FE6-A2C2EFB77BB8}" type="presParOf" srcId="{3CB2DBF7-B527-468F-B760-EDEC8E5F3833}" destId="{78006218-F375-40B3-92D1-DAA229FD7257}" srcOrd="3" destOrd="0" presId="urn:microsoft.com/office/officeart/2005/8/layout/hList7"/>
    <dgm:cxn modelId="{E03A83CE-E51A-4AA9-98CB-4F921E272310}" type="presParOf" srcId="{EE6488DE-343A-4C33-AA38-5999DE75F2D0}" destId="{7EF3DB53-742C-4FC4-B70F-C5CEFAC5FE25}" srcOrd="5" destOrd="0" presId="urn:microsoft.com/office/officeart/2005/8/layout/hList7"/>
    <dgm:cxn modelId="{D2E528AD-CA22-454E-859B-C02F520477DE}" type="presParOf" srcId="{EE6488DE-343A-4C33-AA38-5999DE75F2D0}" destId="{12420F1F-F393-47F8-BEE8-5E23B62CA46E}" srcOrd="6" destOrd="0" presId="urn:microsoft.com/office/officeart/2005/8/layout/hList7"/>
    <dgm:cxn modelId="{5268BAA3-EC82-49C6-8427-A2EB3217B522}" type="presParOf" srcId="{12420F1F-F393-47F8-BEE8-5E23B62CA46E}" destId="{6DA1FAEA-AE70-45B0-9EDD-BF0EAF71869E}" srcOrd="0" destOrd="0" presId="urn:microsoft.com/office/officeart/2005/8/layout/hList7"/>
    <dgm:cxn modelId="{81DF1708-496F-471C-AF5D-EFA618DB72A4}" type="presParOf" srcId="{12420F1F-F393-47F8-BEE8-5E23B62CA46E}" destId="{A5DDD275-4E45-456D-AE67-C426635EA10F}" srcOrd="1" destOrd="0" presId="urn:microsoft.com/office/officeart/2005/8/layout/hList7"/>
    <dgm:cxn modelId="{D1B82E11-6FD2-40A1-8D09-1340A4CB4A84}" type="presParOf" srcId="{12420F1F-F393-47F8-BEE8-5E23B62CA46E}" destId="{A37B308B-C389-43CB-B189-6EECA01D309E}" srcOrd="2" destOrd="0" presId="urn:microsoft.com/office/officeart/2005/8/layout/hList7"/>
    <dgm:cxn modelId="{64B2CCC3-DBB9-4F9F-93D8-3FCA3FA5A5EE}" type="presParOf" srcId="{12420F1F-F393-47F8-BEE8-5E23B62CA46E}" destId="{D15CD9C1-9A53-4853-B466-C3EBD6BE9CD7}" srcOrd="3" destOrd="0" presId="urn:microsoft.com/office/officeart/2005/8/layout/hList7"/>
    <dgm:cxn modelId="{FB3C1A4B-DA47-42F6-BEF0-486F38AE969F}" type="presParOf" srcId="{EE6488DE-343A-4C33-AA38-5999DE75F2D0}" destId="{ED122B35-F6DE-4000-BE0C-F3378EC84EAD}" srcOrd="7" destOrd="0" presId="urn:microsoft.com/office/officeart/2005/8/layout/hList7"/>
    <dgm:cxn modelId="{7622FFFB-EC23-43C3-ABCE-0B2C3C02A690}" type="presParOf" srcId="{EE6488DE-343A-4C33-AA38-5999DE75F2D0}" destId="{1E12BCEA-F5E7-4F00-AB09-7FDDFD6E1538}" srcOrd="8" destOrd="0" presId="urn:microsoft.com/office/officeart/2005/8/layout/hList7"/>
    <dgm:cxn modelId="{39FED8AF-F623-4B78-9310-20800EF5CF39}" type="presParOf" srcId="{1E12BCEA-F5E7-4F00-AB09-7FDDFD6E1538}" destId="{3FF81489-EBC9-4A4F-8199-0D30EC2E5761}" srcOrd="0" destOrd="0" presId="urn:microsoft.com/office/officeart/2005/8/layout/hList7"/>
    <dgm:cxn modelId="{4A04FE3F-DFAF-46AE-8789-F90E3D4A38B3}" type="presParOf" srcId="{1E12BCEA-F5E7-4F00-AB09-7FDDFD6E1538}" destId="{7C295CB6-2372-434F-919B-D4F744441888}" srcOrd="1" destOrd="0" presId="urn:microsoft.com/office/officeart/2005/8/layout/hList7"/>
    <dgm:cxn modelId="{0AA91A8D-0927-4AFD-B180-5E576669DD4B}" type="presParOf" srcId="{1E12BCEA-F5E7-4F00-AB09-7FDDFD6E1538}" destId="{7CC3B5EF-0047-4D3C-9C9B-C2880CE0C02B}" srcOrd="2" destOrd="0" presId="urn:microsoft.com/office/officeart/2005/8/layout/hList7"/>
    <dgm:cxn modelId="{E8CB6753-46D8-4A9F-9DBA-25707A5C35A3}" type="presParOf" srcId="{1E12BCEA-F5E7-4F00-AB09-7FDDFD6E1538}" destId="{1B654098-8BAC-4F0C-92B3-0A44A27CDC03}" srcOrd="3" destOrd="0" presId="urn:microsoft.com/office/officeart/2005/8/layout/hList7"/>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759617-25F7-431F-A749-594FFDCFBADD}">
      <dsp:nvSpPr>
        <dsp:cNvPr id="0" name=""/>
        <dsp:cNvSpPr/>
      </dsp:nvSpPr>
      <dsp:spPr>
        <a:xfrm>
          <a:off x="354" y="545"/>
          <a:ext cx="9143291" cy="415651"/>
        </a:xfrm>
        <a:prstGeom prst="roundRect">
          <a:avLst>
            <a:gd name="adj" fmla="val 10000"/>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ru-RU" sz="1400" b="1" kern="1200" dirty="0" smtClean="0">
              <a:latin typeface="Times New Roman" panose="02020603050405020304" pitchFamily="18" charset="0"/>
              <a:ea typeface="+mn-ea"/>
              <a:cs typeface="Times New Roman" panose="02020603050405020304" pitchFamily="18" charset="0"/>
            </a:rPr>
            <a:t>31  муниципальное образовательное учреждение</a:t>
          </a:r>
          <a:endParaRPr lang="ru-RU" sz="1400" b="1" kern="1200" dirty="0">
            <a:latin typeface="Times New Roman" panose="02020603050405020304" pitchFamily="18" charset="0"/>
            <a:ea typeface="+mn-ea"/>
            <a:cs typeface="Times New Roman" panose="02020603050405020304" pitchFamily="18" charset="0"/>
          </a:endParaRPr>
        </a:p>
      </dsp:txBody>
      <dsp:txXfrm>
        <a:off x="12528" y="12719"/>
        <a:ext cx="9118943" cy="391303"/>
      </dsp:txXfrm>
    </dsp:sp>
    <dsp:sp modelId="{1ADB003B-453B-45E6-AE6C-4C2E54381D57}">
      <dsp:nvSpPr>
        <dsp:cNvPr id="0" name=""/>
        <dsp:cNvSpPr/>
      </dsp:nvSpPr>
      <dsp:spPr>
        <a:xfrm>
          <a:off x="9279" y="613221"/>
          <a:ext cx="1893854" cy="523887"/>
        </a:xfrm>
        <a:prstGeom prst="roundRect">
          <a:avLst>
            <a:gd name="adj" fmla="val 10000"/>
          </a:avLst>
        </a:prstGeom>
        <a:solidFill>
          <a:schemeClr val="accent6">
            <a:lumMod val="20000"/>
            <a:lumOff val="8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ru-RU" sz="1400" b="1" kern="1200" dirty="0" smtClean="0">
              <a:latin typeface="Times New Roman" panose="02020603050405020304" pitchFamily="18" charset="0"/>
              <a:ea typeface="+mn-ea"/>
              <a:cs typeface="Times New Roman" panose="02020603050405020304" pitchFamily="18" charset="0"/>
            </a:rPr>
            <a:t>13 </a:t>
          </a:r>
          <a:r>
            <a:rPr lang="ru-RU" sz="1400" b="0" kern="1200" dirty="0" smtClean="0">
              <a:latin typeface="Times New Roman" panose="02020603050405020304" pitchFamily="18" charset="0"/>
              <a:ea typeface="+mn-ea"/>
              <a:cs typeface="Times New Roman" panose="02020603050405020304" pitchFamily="18" charset="0"/>
            </a:rPr>
            <a:t>дошкольных образовательных учреждений</a:t>
          </a:r>
          <a:endParaRPr lang="ru-RU" sz="1400" b="0" kern="1200" dirty="0">
            <a:latin typeface="Times New Roman" panose="02020603050405020304" pitchFamily="18" charset="0"/>
            <a:ea typeface="+mn-ea"/>
            <a:cs typeface="Times New Roman" panose="02020603050405020304" pitchFamily="18" charset="0"/>
          </a:endParaRPr>
        </a:p>
      </dsp:txBody>
      <dsp:txXfrm>
        <a:off x="24623" y="628565"/>
        <a:ext cx="1863166" cy="493199"/>
      </dsp:txXfrm>
    </dsp:sp>
    <dsp:sp modelId="{E5D1F5D4-F993-4A1A-9E8D-3B4A4C0EED15}">
      <dsp:nvSpPr>
        <dsp:cNvPr id="0" name=""/>
        <dsp:cNvSpPr/>
      </dsp:nvSpPr>
      <dsp:spPr>
        <a:xfrm>
          <a:off x="9279" y="1334134"/>
          <a:ext cx="1893854" cy="464342"/>
        </a:xfrm>
        <a:prstGeom prst="roundRect">
          <a:avLst>
            <a:gd name="adj" fmla="val 10000"/>
          </a:avLst>
        </a:prstGeom>
        <a:solidFill>
          <a:srgbClr val="CCFFFF">
            <a:alpha val="69804"/>
          </a:srgb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ru-RU" altLang="ru-RU" sz="1400" b="1" kern="1200" dirty="0" smtClean="0">
              <a:latin typeface="Times New Roman" panose="02020603050405020304" pitchFamily="18" charset="0"/>
              <a:ea typeface="+mn-ea"/>
              <a:cs typeface="Times New Roman" panose="02020603050405020304" pitchFamily="18" charset="0"/>
            </a:rPr>
            <a:t>4005</a:t>
          </a:r>
        </a:p>
        <a:p>
          <a:pPr marL="0" marR="0" lvl="0" indent="0" algn="ctr" defTabSz="914400" eaLnBrk="1" fontAlgn="auto" latinLnBrk="0" hangingPunct="1">
            <a:lnSpc>
              <a:spcPct val="100000"/>
            </a:lnSpc>
            <a:spcBef>
              <a:spcPct val="0"/>
            </a:spcBef>
            <a:spcAft>
              <a:spcPts val="0"/>
            </a:spcAft>
            <a:buClrTx/>
            <a:buSzTx/>
            <a:buFontTx/>
            <a:buNone/>
            <a:tabLst/>
            <a:defRPr/>
          </a:pPr>
          <a:r>
            <a:rPr lang="ru-RU" altLang="ru-RU" sz="1400" kern="1200" dirty="0" smtClean="0">
              <a:latin typeface="Times New Roman" panose="02020603050405020304" pitchFamily="18" charset="0"/>
              <a:ea typeface="+mn-ea"/>
              <a:cs typeface="Times New Roman" panose="02020603050405020304" pitchFamily="18" charset="0"/>
            </a:rPr>
            <a:t>воспитанников</a:t>
          </a:r>
        </a:p>
      </dsp:txBody>
      <dsp:txXfrm>
        <a:off x="22879" y="1347734"/>
        <a:ext cx="1866654" cy="437142"/>
      </dsp:txXfrm>
    </dsp:sp>
    <dsp:sp modelId="{FD150D74-4095-4596-B619-B2E6B3F3159C}">
      <dsp:nvSpPr>
        <dsp:cNvPr id="0" name=""/>
        <dsp:cNvSpPr/>
      </dsp:nvSpPr>
      <dsp:spPr>
        <a:xfrm>
          <a:off x="2062217" y="613221"/>
          <a:ext cx="1893854" cy="523887"/>
        </a:xfrm>
        <a:prstGeom prst="roundRect">
          <a:avLst>
            <a:gd name="adj" fmla="val 10000"/>
          </a:avLst>
        </a:prstGeom>
        <a:solidFill>
          <a:schemeClr val="accent6">
            <a:lumMod val="20000"/>
            <a:lumOff val="8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ru-RU" sz="1400" b="1" kern="1200" dirty="0" smtClean="0">
              <a:latin typeface="Times New Roman" panose="02020603050405020304" pitchFamily="18" charset="0"/>
              <a:ea typeface="+mn-ea"/>
              <a:cs typeface="Times New Roman" panose="02020603050405020304" pitchFamily="18" charset="0"/>
            </a:rPr>
            <a:t>14 </a:t>
          </a:r>
          <a:r>
            <a:rPr lang="ru-RU" sz="1400" b="0" kern="1200" dirty="0" smtClean="0">
              <a:latin typeface="Times New Roman" panose="02020603050405020304" pitchFamily="18" charset="0"/>
              <a:ea typeface="+mn-ea"/>
              <a:cs typeface="Times New Roman" panose="02020603050405020304" pitchFamily="18" charset="0"/>
            </a:rPr>
            <a:t>общеобразовательных учреждений</a:t>
          </a:r>
        </a:p>
      </dsp:txBody>
      <dsp:txXfrm>
        <a:off x="2077561" y="628565"/>
        <a:ext cx="1863166" cy="493199"/>
      </dsp:txXfrm>
    </dsp:sp>
    <dsp:sp modelId="{62E177DB-448F-4CB3-9EC5-EDD822F2B4ED}">
      <dsp:nvSpPr>
        <dsp:cNvPr id="0" name=""/>
        <dsp:cNvSpPr/>
      </dsp:nvSpPr>
      <dsp:spPr>
        <a:xfrm>
          <a:off x="2062217" y="1334134"/>
          <a:ext cx="1893854" cy="464342"/>
        </a:xfrm>
        <a:prstGeom prst="roundRect">
          <a:avLst>
            <a:gd name="adj" fmla="val 10000"/>
          </a:avLst>
        </a:prstGeom>
        <a:solidFill>
          <a:srgbClr val="CCFFFF">
            <a:alpha val="69804"/>
          </a:srgb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ru-RU" altLang="ru-RU" sz="1400" b="1" kern="1200" dirty="0" smtClean="0">
              <a:latin typeface="Times New Roman" panose="02020603050405020304" pitchFamily="18" charset="0"/>
              <a:ea typeface="+mn-ea"/>
              <a:cs typeface="Times New Roman" panose="02020603050405020304" pitchFamily="18" charset="0"/>
            </a:rPr>
            <a:t>10301</a:t>
          </a:r>
        </a:p>
        <a:p>
          <a:pPr marL="0" marR="0" lvl="0" indent="0" algn="ctr" defTabSz="914400" eaLnBrk="1" fontAlgn="auto" latinLnBrk="0" hangingPunct="1">
            <a:lnSpc>
              <a:spcPct val="100000"/>
            </a:lnSpc>
            <a:spcBef>
              <a:spcPct val="0"/>
            </a:spcBef>
            <a:spcAft>
              <a:spcPts val="0"/>
            </a:spcAft>
            <a:buClrTx/>
            <a:buSzTx/>
            <a:buFontTx/>
            <a:buNone/>
            <a:tabLst/>
            <a:defRPr/>
          </a:pPr>
          <a:r>
            <a:rPr lang="ru-RU" altLang="ru-RU" sz="1400" kern="1200" dirty="0" smtClean="0">
              <a:latin typeface="Times New Roman" panose="02020603050405020304" pitchFamily="18" charset="0"/>
              <a:ea typeface="+mn-ea"/>
              <a:cs typeface="Times New Roman" panose="02020603050405020304" pitchFamily="18" charset="0"/>
            </a:rPr>
            <a:t>ученик</a:t>
          </a:r>
        </a:p>
      </dsp:txBody>
      <dsp:txXfrm>
        <a:off x="2075817" y="1347734"/>
        <a:ext cx="1866654" cy="437142"/>
      </dsp:txXfrm>
    </dsp:sp>
    <dsp:sp modelId="{83DF701A-6DEB-4A87-B8CD-F12259ACED60}">
      <dsp:nvSpPr>
        <dsp:cNvPr id="0" name=""/>
        <dsp:cNvSpPr/>
      </dsp:nvSpPr>
      <dsp:spPr>
        <a:xfrm>
          <a:off x="4115155" y="613221"/>
          <a:ext cx="1893854" cy="523887"/>
        </a:xfrm>
        <a:prstGeom prst="roundRect">
          <a:avLst>
            <a:gd name="adj" fmla="val 10000"/>
          </a:avLst>
        </a:prstGeom>
        <a:solidFill>
          <a:schemeClr val="accent6">
            <a:lumMod val="20000"/>
            <a:lumOff val="8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ru-RU" sz="1400" b="1" kern="1200" dirty="0" smtClean="0">
              <a:latin typeface="Times New Roman" pitchFamily="18" charset="0"/>
              <a:ea typeface="+mn-ea"/>
              <a:cs typeface="Times New Roman" pitchFamily="18" charset="0"/>
            </a:rPr>
            <a:t>4</a:t>
          </a:r>
          <a:r>
            <a:rPr lang="ru-RU" sz="1400" b="0" kern="1200" dirty="0" smtClean="0">
              <a:latin typeface="Times New Roman" pitchFamily="18" charset="0"/>
              <a:ea typeface="+mn-ea"/>
              <a:cs typeface="Times New Roman" pitchFamily="18" charset="0"/>
            </a:rPr>
            <a:t> учреждения дополнительного образования</a:t>
          </a:r>
        </a:p>
      </dsp:txBody>
      <dsp:txXfrm>
        <a:off x="4130499" y="628565"/>
        <a:ext cx="1863166" cy="493199"/>
      </dsp:txXfrm>
    </dsp:sp>
    <dsp:sp modelId="{98395D3A-8C44-4CC4-8E4D-788A692F08E3}">
      <dsp:nvSpPr>
        <dsp:cNvPr id="0" name=""/>
        <dsp:cNvSpPr/>
      </dsp:nvSpPr>
      <dsp:spPr>
        <a:xfrm>
          <a:off x="4115155" y="1334134"/>
          <a:ext cx="1893854" cy="468408"/>
        </a:xfrm>
        <a:prstGeom prst="roundRect">
          <a:avLst>
            <a:gd name="adj" fmla="val 10000"/>
          </a:avLst>
        </a:prstGeom>
        <a:solidFill>
          <a:srgbClr val="CCFFFF">
            <a:alpha val="69804"/>
          </a:srgb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ru-RU" altLang="ru-RU" sz="1400" b="1" kern="1200" dirty="0" smtClean="0">
              <a:latin typeface="Times New Roman" panose="02020603050405020304" pitchFamily="18" charset="0"/>
              <a:ea typeface="+mn-ea"/>
              <a:cs typeface="Times New Roman" panose="02020603050405020304" pitchFamily="18" charset="0"/>
            </a:rPr>
            <a:t>3592</a:t>
          </a:r>
        </a:p>
        <a:p>
          <a:pPr lvl="0" algn="ctr" defTabSz="622300">
            <a:lnSpc>
              <a:spcPct val="90000"/>
            </a:lnSpc>
            <a:spcBef>
              <a:spcPct val="0"/>
            </a:spcBef>
            <a:spcAft>
              <a:spcPct val="35000"/>
            </a:spcAft>
          </a:pPr>
          <a:r>
            <a:rPr lang="ru-RU" altLang="ru-RU" sz="1400" kern="1200" dirty="0" smtClean="0">
              <a:latin typeface="Times New Roman" panose="02020603050405020304" pitchFamily="18" charset="0"/>
              <a:ea typeface="+mn-ea"/>
              <a:cs typeface="Times New Roman" panose="02020603050405020304" pitchFamily="18" charset="0"/>
            </a:rPr>
            <a:t>воспитанника</a:t>
          </a:r>
          <a:endParaRPr lang="ru-RU" sz="1400" kern="1200" dirty="0">
            <a:latin typeface="Times New Roman" panose="02020603050405020304" pitchFamily="18" charset="0"/>
            <a:ea typeface="+mn-ea"/>
            <a:cs typeface="Times New Roman" panose="02020603050405020304" pitchFamily="18" charset="0"/>
          </a:endParaRPr>
        </a:p>
      </dsp:txBody>
      <dsp:txXfrm>
        <a:off x="4128874" y="1347853"/>
        <a:ext cx="1866416" cy="440970"/>
      </dsp:txXfrm>
    </dsp:sp>
    <dsp:sp modelId="{6E1CC7D7-C0B4-4BEA-9784-C2DEF4ABE7B6}">
      <dsp:nvSpPr>
        <dsp:cNvPr id="0" name=""/>
        <dsp:cNvSpPr/>
      </dsp:nvSpPr>
      <dsp:spPr>
        <a:xfrm>
          <a:off x="6168093" y="613221"/>
          <a:ext cx="2966627" cy="1233640"/>
        </a:xfrm>
        <a:prstGeom prst="roundRect">
          <a:avLst>
            <a:gd name="adj" fmla="val 10000"/>
          </a:avLst>
        </a:prstGeom>
        <a:solidFill>
          <a:schemeClr val="bg1">
            <a:alpha val="30196"/>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ts val="0"/>
            </a:spcAft>
          </a:pPr>
          <a:r>
            <a:rPr lang="ru-RU" sz="1400" b="1" kern="1200" dirty="0" smtClean="0">
              <a:latin typeface="Times New Roman" pitchFamily="18" charset="0"/>
              <a:cs typeface="Times New Roman" pitchFamily="18" charset="0"/>
            </a:rPr>
            <a:t>2 МБУ</a:t>
          </a:r>
          <a:r>
            <a:rPr lang="en-US" sz="1400" b="1" kern="1200" dirty="0" smtClean="0">
              <a:latin typeface="Times New Roman" pitchFamily="18" charset="0"/>
              <a:cs typeface="Times New Roman" pitchFamily="18" charset="0"/>
            </a:rPr>
            <a:t>:</a:t>
          </a:r>
        </a:p>
        <a:p>
          <a:pPr lvl="0" algn="ctr" defTabSz="622300">
            <a:lnSpc>
              <a:spcPct val="90000"/>
            </a:lnSpc>
            <a:spcBef>
              <a:spcPct val="0"/>
            </a:spcBef>
            <a:spcAft>
              <a:spcPts val="0"/>
            </a:spcAft>
          </a:pPr>
          <a:r>
            <a:rPr lang="ru-RU" sz="1400" kern="1200" dirty="0" smtClean="0">
              <a:latin typeface="Times New Roman" pitchFamily="18" charset="0"/>
              <a:cs typeface="Times New Roman" pitchFamily="18" charset="0"/>
            </a:rPr>
            <a:t>- «Центр обслуживания образовательных учреждений»</a:t>
          </a:r>
        </a:p>
        <a:p>
          <a:pPr lvl="0" algn="ctr" defTabSz="622300">
            <a:lnSpc>
              <a:spcPct val="90000"/>
            </a:lnSpc>
            <a:spcBef>
              <a:spcPct val="0"/>
            </a:spcBef>
            <a:spcAft>
              <a:spcPts val="0"/>
            </a:spcAft>
          </a:pPr>
          <a:r>
            <a:rPr lang="ru-RU" sz="1400" kern="1200" dirty="0" smtClean="0">
              <a:latin typeface="Times New Roman" pitchFamily="18" charset="0"/>
              <a:cs typeface="Times New Roman" pitchFamily="18" charset="0"/>
            </a:rPr>
            <a:t>- «Центр молодежи»</a:t>
          </a:r>
          <a:endParaRPr lang="ru-RU" sz="1400" kern="1200" dirty="0">
            <a:latin typeface="Times New Roman" pitchFamily="18" charset="0"/>
            <a:cs typeface="Times New Roman" pitchFamily="18" charset="0"/>
          </a:endParaRPr>
        </a:p>
      </dsp:txBody>
      <dsp:txXfrm>
        <a:off x="6204225" y="649353"/>
        <a:ext cx="2894363" cy="11613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78DC79-D113-46E6-B5CD-C23940E6ECA0}">
      <dsp:nvSpPr>
        <dsp:cNvPr id="0" name=""/>
        <dsp:cNvSpPr/>
      </dsp:nvSpPr>
      <dsp:spPr>
        <a:xfrm>
          <a:off x="0" y="0"/>
          <a:ext cx="1759805" cy="1714465"/>
        </a:xfrm>
        <a:prstGeom prst="roundRect">
          <a:avLst>
            <a:gd name="adj" fmla="val 10000"/>
          </a:avLst>
        </a:prstGeom>
        <a:solidFill>
          <a:schemeClr val="accent5">
            <a:lumMod val="40000"/>
            <a:lumOff val="60000"/>
          </a:scheme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ru-RU" sz="1400" kern="1200" dirty="0" smtClean="0">
              <a:solidFill>
                <a:schemeClr val="tx1"/>
              </a:solidFill>
              <a:latin typeface="Times New Roman" pitchFamily="18" charset="0"/>
              <a:ea typeface="+mn-ea"/>
              <a:cs typeface="Times New Roman" pitchFamily="18" charset="0"/>
            </a:rPr>
            <a:t>Ремонт объектов дорожной инфраструктуры </a:t>
          </a:r>
          <a:endParaRPr lang="ru-RU" sz="1400" kern="1200" dirty="0">
            <a:solidFill>
              <a:schemeClr val="tx1"/>
            </a:solidFill>
            <a:latin typeface="Times New Roman" pitchFamily="18" charset="0"/>
            <a:ea typeface="+mn-ea"/>
            <a:cs typeface="Times New Roman" pitchFamily="18" charset="0"/>
          </a:endParaRPr>
        </a:p>
      </dsp:txBody>
      <dsp:txXfrm>
        <a:off x="0" y="685786"/>
        <a:ext cx="1759805" cy="685786"/>
      </dsp:txXfrm>
    </dsp:sp>
    <dsp:sp modelId="{D87D97DC-B214-4C34-8DA8-7AB5B9311A31}">
      <dsp:nvSpPr>
        <dsp:cNvPr id="0" name=""/>
        <dsp:cNvSpPr/>
      </dsp:nvSpPr>
      <dsp:spPr>
        <a:xfrm>
          <a:off x="594444" y="102867"/>
          <a:ext cx="570916" cy="570916"/>
        </a:xfrm>
        <a:prstGeom prst="ellipse">
          <a:avLst/>
        </a:prstGeom>
        <a:blipFill>
          <a:blip xmlns:r="http://schemas.openxmlformats.org/officeDocument/2006/relationships" r:embed="rId1"/>
          <a:srcRect/>
          <a:stretch>
            <a:fillRect l="-38000" r="-3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7CF597B-3663-4DD4-8645-2EB96DED9478}">
      <dsp:nvSpPr>
        <dsp:cNvPr id="0" name=""/>
        <dsp:cNvSpPr/>
      </dsp:nvSpPr>
      <dsp:spPr>
        <a:xfrm>
          <a:off x="1812599" y="0"/>
          <a:ext cx="1759805" cy="1714465"/>
        </a:xfrm>
        <a:prstGeom prst="roundRect">
          <a:avLst>
            <a:gd name="adj" fmla="val 10000"/>
          </a:avLst>
        </a:prstGeom>
        <a:solidFill>
          <a:schemeClr val="accent5">
            <a:lumMod val="40000"/>
            <a:lumOff val="60000"/>
          </a:scheme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ru-RU" sz="1400" kern="1200" dirty="0" smtClean="0">
              <a:solidFill>
                <a:schemeClr val="tx1"/>
              </a:solidFill>
              <a:latin typeface="Times New Roman" pitchFamily="18" charset="0"/>
              <a:ea typeface="+mn-ea"/>
              <a:cs typeface="Times New Roman" pitchFamily="18" charset="0"/>
            </a:rPr>
            <a:t>Капитальный ремонт общего имущества МКД</a:t>
          </a:r>
          <a:endParaRPr lang="ru-RU" sz="1400" kern="1200" dirty="0">
            <a:solidFill>
              <a:schemeClr val="tx1"/>
            </a:solidFill>
            <a:latin typeface="Times New Roman" pitchFamily="18" charset="0"/>
            <a:ea typeface="+mn-ea"/>
            <a:cs typeface="Times New Roman" pitchFamily="18" charset="0"/>
          </a:endParaRPr>
        </a:p>
      </dsp:txBody>
      <dsp:txXfrm>
        <a:off x="1812599" y="685786"/>
        <a:ext cx="1759805" cy="685786"/>
      </dsp:txXfrm>
    </dsp:sp>
    <dsp:sp modelId="{52616AE2-9249-4601-BCF1-83039914FC39}">
      <dsp:nvSpPr>
        <dsp:cNvPr id="0" name=""/>
        <dsp:cNvSpPr/>
      </dsp:nvSpPr>
      <dsp:spPr>
        <a:xfrm>
          <a:off x="2407044" y="102867"/>
          <a:ext cx="570916" cy="570916"/>
        </a:xfrm>
        <a:prstGeom prst="ellipse">
          <a:avLst/>
        </a:prstGeom>
        <a:blipFill>
          <a:blip xmlns:r="http://schemas.openxmlformats.org/officeDocument/2006/relationships" r:embed="rId2"/>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1777AAA-AB15-4356-BB81-A2D674A0E8F1}">
      <dsp:nvSpPr>
        <dsp:cNvPr id="0" name=""/>
        <dsp:cNvSpPr/>
      </dsp:nvSpPr>
      <dsp:spPr>
        <a:xfrm>
          <a:off x="3625199" y="0"/>
          <a:ext cx="1759805" cy="1714465"/>
        </a:xfrm>
        <a:prstGeom prst="roundRect">
          <a:avLst>
            <a:gd name="adj" fmla="val 10000"/>
          </a:avLst>
        </a:prstGeom>
        <a:solidFill>
          <a:schemeClr val="accent5">
            <a:lumMod val="40000"/>
            <a:lumOff val="60000"/>
          </a:scheme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ru-RU" sz="1400" kern="1200" dirty="0" smtClean="0">
              <a:solidFill>
                <a:schemeClr val="tx1"/>
              </a:solidFill>
              <a:latin typeface="Times New Roman" pitchFamily="18" charset="0"/>
              <a:ea typeface="+mn-ea"/>
              <a:cs typeface="Times New Roman" pitchFamily="18" charset="0"/>
            </a:rPr>
            <a:t>Содержание объектов уличного дорожного движения </a:t>
          </a:r>
        </a:p>
      </dsp:txBody>
      <dsp:txXfrm>
        <a:off x="3625199" y="685786"/>
        <a:ext cx="1759805" cy="685786"/>
      </dsp:txXfrm>
    </dsp:sp>
    <dsp:sp modelId="{78006218-F375-40B3-92D1-DAA229FD7257}">
      <dsp:nvSpPr>
        <dsp:cNvPr id="0" name=""/>
        <dsp:cNvSpPr/>
      </dsp:nvSpPr>
      <dsp:spPr>
        <a:xfrm>
          <a:off x="4219644" y="102867"/>
          <a:ext cx="570916" cy="570916"/>
        </a:xfrm>
        <a:prstGeom prst="ellipse">
          <a:avLst/>
        </a:prstGeom>
        <a:blipFill>
          <a:blip xmlns:r="http://schemas.openxmlformats.org/officeDocument/2006/relationships" r:embed="rId3"/>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DA1FAEA-AE70-45B0-9EDD-BF0EAF71869E}">
      <dsp:nvSpPr>
        <dsp:cNvPr id="0" name=""/>
        <dsp:cNvSpPr/>
      </dsp:nvSpPr>
      <dsp:spPr>
        <a:xfrm>
          <a:off x="5437799" y="0"/>
          <a:ext cx="1759805" cy="1714465"/>
        </a:xfrm>
        <a:prstGeom prst="roundRect">
          <a:avLst>
            <a:gd name="adj" fmla="val 10000"/>
          </a:avLst>
        </a:prstGeom>
        <a:solidFill>
          <a:schemeClr val="accent5">
            <a:lumMod val="40000"/>
            <a:lumOff val="60000"/>
          </a:scheme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ru-RU" sz="1400" kern="1200" dirty="0" smtClean="0">
              <a:solidFill>
                <a:schemeClr val="tx1"/>
              </a:solidFill>
              <a:latin typeface="Times New Roman" pitchFamily="18" charset="0"/>
              <a:ea typeface="+mn-ea"/>
              <a:cs typeface="Times New Roman" pitchFamily="18" charset="0"/>
            </a:rPr>
            <a:t>Благоустройство и озеленение</a:t>
          </a:r>
        </a:p>
      </dsp:txBody>
      <dsp:txXfrm>
        <a:off x="5437799" y="685786"/>
        <a:ext cx="1759805" cy="685786"/>
      </dsp:txXfrm>
    </dsp:sp>
    <dsp:sp modelId="{D15CD9C1-9A53-4853-B466-C3EBD6BE9CD7}">
      <dsp:nvSpPr>
        <dsp:cNvPr id="0" name=""/>
        <dsp:cNvSpPr/>
      </dsp:nvSpPr>
      <dsp:spPr>
        <a:xfrm>
          <a:off x="6032243" y="102867"/>
          <a:ext cx="570916" cy="570916"/>
        </a:xfrm>
        <a:prstGeom prst="ellipse">
          <a:avLst/>
        </a:prstGeom>
        <a:blipFill>
          <a:blip xmlns:r="http://schemas.openxmlformats.org/officeDocument/2006/relationships" r:embed="rId4"/>
          <a:srcRect/>
          <a:stretch>
            <a:fillRect l="-11000" r="-1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FF81489-EBC9-4A4F-8199-0D30EC2E5761}">
      <dsp:nvSpPr>
        <dsp:cNvPr id="0" name=""/>
        <dsp:cNvSpPr/>
      </dsp:nvSpPr>
      <dsp:spPr>
        <a:xfrm>
          <a:off x="7250399" y="0"/>
          <a:ext cx="1759805" cy="1714465"/>
        </a:xfrm>
        <a:prstGeom prst="roundRect">
          <a:avLst>
            <a:gd name="adj" fmla="val 10000"/>
          </a:avLst>
        </a:prstGeom>
        <a:solidFill>
          <a:schemeClr val="accent5">
            <a:lumMod val="40000"/>
            <a:lumOff val="60000"/>
          </a:scheme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ru-RU" sz="1400" kern="1200" dirty="0" smtClean="0">
              <a:solidFill>
                <a:schemeClr val="tx1"/>
              </a:solidFill>
              <a:latin typeface="Times New Roman" pitchFamily="18" charset="0"/>
              <a:ea typeface="+mn-ea"/>
              <a:cs typeface="Times New Roman" pitchFamily="18" charset="0"/>
            </a:rPr>
            <a:t>Переселение и предоставление социальных выплат</a:t>
          </a:r>
        </a:p>
        <a:p>
          <a:pPr lvl="0" algn="ctr" defTabSz="622300">
            <a:lnSpc>
              <a:spcPct val="90000"/>
            </a:lnSpc>
            <a:spcBef>
              <a:spcPct val="0"/>
            </a:spcBef>
            <a:spcAft>
              <a:spcPct val="35000"/>
            </a:spcAft>
          </a:pPr>
          <a:endParaRPr lang="ru-RU" sz="1400" kern="1200" dirty="0" smtClean="0">
            <a:solidFill>
              <a:schemeClr val="tx1"/>
            </a:solidFill>
            <a:latin typeface="Times New Roman" pitchFamily="18" charset="0"/>
            <a:ea typeface="+mn-ea"/>
            <a:cs typeface="Times New Roman" pitchFamily="18" charset="0"/>
          </a:endParaRPr>
        </a:p>
      </dsp:txBody>
      <dsp:txXfrm>
        <a:off x="7250399" y="685786"/>
        <a:ext cx="1759805" cy="685786"/>
      </dsp:txXfrm>
    </dsp:sp>
    <dsp:sp modelId="{1B654098-8BAC-4F0C-92B3-0A44A27CDC03}">
      <dsp:nvSpPr>
        <dsp:cNvPr id="0" name=""/>
        <dsp:cNvSpPr/>
      </dsp:nvSpPr>
      <dsp:spPr>
        <a:xfrm>
          <a:off x="7844843" y="102867"/>
          <a:ext cx="570916" cy="570916"/>
        </a:xfrm>
        <a:prstGeom prst="ellipse">
          <a:avLst/>
        </a:prstGeom>
        <a:blipFill>
          <a:blip xmlns:r="http://schemas.openxmlformats.org/officeDocument/2006/relationships" r:embed="rId5"/>
          <a:srcRect/>
          <a:stretch>
            <a:fillRect t="-20000" b="-2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E4D1D69-0365-475E-BBB4-047B71890F94}">
      <dsp:nvSpPr>
        <dsp:cNvPr id="0" name=""/>
        <dsp:cNvSpPr/>
      </dsp:nvSpPr>
      <dsp:spPr>
        <a:xfrm>
          <a:off x="0" y="1457295"/>
          <a:ext cx="8289388" cy="257169"/>
        </a:xfrm>
        <a:prstGeom prst="leftRight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29837" cy="497126"/>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29761" y="0"/>
            <a:ext cx="2929837" cy="497126"/>
          </a:xfrm>
          <a:prstGeom prst="rect">
            <a:avLst/>
          </a:prstGeom>
        </p:spPr>
        <p:txBody>
          <a:bodyPr vert="horz" lIns="91440" tIns="45720" rIns="91440" bIns="45720" rtlCol="0"/>
          <a:lstStyle>
            <a:lvl1pPr algn="r">
              <a:defRPr sz="1200"/>
            </a:lvl1pPr>
          </a:lstStyle>
          <a:p>
            <a:fld id="{784EEBB0-BA4C-4FF0-BFBE-09CF9CFD48A6}" type="datetimeFigureOut">
              <a:rPr lang="ru-RU" smtClean="0"/>
              <a:pPr/>
              <a:t>16.04.2021</a:t>
            </a:fld>
            <a:endParaRPr lang="ru-RU"/>
          </a:p>
        </p:txBody>
      </p:sp>
      <p:sp>
        <p:nvSpPr>
          <p:cNvPr id="4" name="Образ слайда 3"/>
          <p:cNvSpPr>
            <a:spLocks noGrp="1" noRot="1" noChangeAspect="1"/>
          </p:cNvSpPr>
          <p:nvPr>
            <p:ph type="sldImg" idx="2"/>
          </p:nvPr>
        </p:nvSpPr>
        <p:spPr>
          <a:xfrm>
            <a:off x="896938" y="746125"/>
            <a:ext cx="4967287" cy="372745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6117" y="4722694"/>
            <a:ext cx="5408930" cy="4474131"/>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43662"/>
            <a:ext cx="2929837" cy="497126"/>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29761" y="9443662"/>
            <a:ext cx="2929837" cy="497126"/>
          </a:xfrm>
          <a:prstGeom prst="rect">
            <a:avLst/>
          </a:prstGeom>
        </p:spPr>
        <p:txBody>
          <a:bodyPr vert="horz" lIns="91440" tIns="45720" rIns="91440" bIns="45720" rtlCol="0" anchor="b"/>
          <a:lstStyle>
            <a:lvl1pPr algn="r">
              <a:defRPr sz="1200"/>
            </a:lvl1pPr>
          </a:lstStyle>
          <a:p>
            <a:fld id="{EA727B01-D3F5-49E2-984C-A6B49EFFCADE}" type="slidenum">
              <a:rPr lang="ru-RU" smtClean="0"/>
              <a:pPr/>
              <a:t>‹#›</a:t>
            </a:fld>
            <a:endParaRPr lang="ru-RU"/>
          </a:p>
        </p:txBody>
      </p:sp>
    </p:spTree>
    <p:extLst>
      <p:ext uri="{BB962C8B-B14F-4D97-AF65-F5344CB8AC3E}">
        <p14:creationId xmlns:p14="http://schemas.microsoft.com/office/powerpoint/2010/main" val="97993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EA727B01-D3F5-49E2-984C-A6B49EFFCADE}" type="slidenum">
              <a:rPr lang="ru-RU" smtClean="0"/>
              <a:pPr/>
              <a:t>1</a:t>
            </a:fld>
            <a:endParaRPr lang="ru-RU"/>
          </a:p>
        </p:txBody>
      </p:sp>
    </p:spTree>
    <p:extLst>
      <p:ext uri="{BB962C8B-B14F-4D97-AF65-F5344CB8AC3E}">
        <p14:creationId xmlns:p14="http://schemas.microsoft.com/office/powerpoint/2010/main" val="9466621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EA727B01-D3F5-49E2-984C-A6B49EFFCADE}" type="slidenum">
              <a:rPr lang="ru-RU" smtClean="0">
                <a:solidFill>
                  <a:prstClr val="black"/>
                </a:solidFill>
              </a:rPr>
              <a:pPr/>
              <a:t>13</a:t>
            </a:fld>
            <a:endParaRPr lang="ru-RU">
              <a:solidFill>
                <a:prstClr val="black"/>
              </a:solidFill>
            </a:endParaRPr>
          </a:p>
        </p:txBody>
      </p:sp>
    </p:spTree>
    <p:extLst>
      <p:ext uri="{BB962C8B-B14F-4D97-AF65-F5344CB8AC3E}">
        <p14:creationId xmlns:p14="http://schemas.microsoft.com/office/powerpoint/2010/main" val="1567659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395413" y="1081088"/>
            <a:ext cx="7229475" cy="54229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71160A4-4EA9-43B1-8673-D8B798F92D39}" type="slidenum">
              <a:rPr lang="ru-RU" smtClean="0">
                <a:solidFill>
                  <a:prstClr val="black"/>
                </a:solidFill>
              </a:rPr>
              <a:pPr/>
              <a:t>2</a:t>
            </a:fld>
            <a:endParaRPr lang="ru-RU" dirty="0">
              <a:solidFill>
                <a:prstClr val="black"/>
              </a:solidFill>
            </a:endParaRPr>
          </a:p>
        </p:txBody>
      </p:sp>
    </p:spTree>
    <p:extLst>
      <p:ext uri="{BB962C8B-B14F-4D97-AF65-F5344CB8AC3E}">
        <p14:creationId xmlns:p14="http://schemas.microsoft.com/office/powerpoint/2010/main" val="31058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395413" y="1081088"/>
            <a:ext cx="7229475" cy="54229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71160A4-4EA9-43B1-8673-D8B798F92D39}" type="slidenum">
              <a:rPr lang="ru-RU" smtClean="0">
                <a:solidFill>
                  <a:prstClr val="black"/>
                </a:solidFill>
              </a:rPr>
              <a:pPr/>
              <a:t>3</a:t>
            </a:fld>
            <a:endParaRPr lang="ru-RU" dirty="0">
              <a:solidFill>
                <a:prstClr val="black"/>
              </a:solidFill>
            </a:endParaRPr>
          </a:p>
        </p:txBody>
      </p:sp>
    </p:spTree>
    <p:extLst>
      <p:ext uri="{BB962C8B-B14F-4D97-AF65-F5344CB8AC3E}">
        <p14:creationId xmlns:p14="http://schemas.microsoft.com/office/powerpoint/2010/main" val="143909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395413" y="1081088"/>
            <a:ext cx="7229475" cy="54229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71160A4-4EA9-43B1-8673-D8B798F92D39}" type="slidenum">
              <a:rPr lang="ru-RU" smtClean="0">
                <a:solidFill>
                  <a:prstClr val="black"/>
                </a:solidFill>
              </a:rPr>
              <a:pPr/>
              <a:t>4</a:t>
            </a:fld>
            <a:endParaRPr lang="ru-RU" dirty="0">
              <a:solidFill>
                <a:prstClr val="black"/>
              </a:solidFill>
            </a:endParaRPr>
          </a:p>
        </p:txBody>
      </p:sp>
    </p:spTree>
    <p:extLst>
      <p:ext uri="{BB962C8B-B14F-4D97-AF65-F5344CB8AC3E}">
        <p14:creationId xmlns:p14="http://schemas.microsoft.com/office/powerpoint/2010/main" val="636984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71160A4-4EA9-43B1-8673-D8B798F92D39}" type="slidenum">
              <a:rPr lang="ru-RU" smtClean="0"/>
              <a:pPr/>
              <a:t>7</a:t>
            </a:fld>
            <a:endParaRPr lang="ru-RU"/>
          </a:p>
        </p:txBody>
      </p:sp>
    </p:spTree>
    <p:extLst>
      <p:ext uri="{BB962C8B-B14F-4D97-AF65-F5344CB8AC3E}">
        <p14:creationId xmlns:p14="http://schemas.microsoft.com/office/powerpoint/2010/main" val="35648784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EA727B01-D3F5-49E2-984C-A6B49EFFCADE}" type="slidenum">
              <a:rPr lang="ru-RU" smtClean="0"/>
              <a:pPr/>
              <a:t>8</a:t>
            </a:fld>
            <a:endParaRPr lang="ru-RU"/>
          </a:p>
        </p:txBody>
      </p:sp>
    </p:spTree>
    <p:extLst>
      <p:ext uri="{BB962C8B-B14F-4D97-AF65-F5344CB8AC3E}">
        <p14:creationId xmlns:p14="http://schemas.microsoft.com/office/powerpoint/2010/main" val="1823708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395413" y="1081088"/>
            <a:ext cx="7229475" cy="54229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71160A4-4EA9-43B1-8673-D8B798F92D39}" type="slidenum">
              <a:rPr lang="ru-RU" smtClean="0">
                <a:solidFill>
                  <a:prstClr val="black"/>
                </a:solidFill>
              </a:rPr>
              <a:pPr/>
              <a:t>9</a:t>
            </a:fld>
            <a:endParaRPr lang="ru-RU" dirty="0">
              <a:solidFill>
                <a:prstClr val="black"/>
              </a:solidFill>
            </a:endParaRPr>
          </a:p>
        </p:txBody>
      </p:sp>
    </p:spTree>
    <p:extLst>
      <p:ext uri="{BB962C8B-B14F-4D97-AF65-F5344CB8AC3E}">
        <p14:creationId xmlns:p14="http://schemas.microsoft.com/office/powerpoint/2010/main" val="25028989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395413" y="1081088"/>
            <a:ext cx="7229475" cy="54229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71160A4-4EA9-43B1-8673-D8B798F92D39}" type="slidenum">
              <a:rPr lang="ru-RU" smtClean="0">
                <a:solidFill>
                  <a:prstClr val="black"/>
                </a:solidFill>
              </a:rPr>
              <a:pPr/>
              <a:t>11</a:t>
            </a:fld>
            <a:endParaRPr lang="ru-RU" dirty="0">
              <a:solidFill>
                <a:prstClr val="black"/>
              </a:solidFill>
            </a:endParaRPr>
          </a:p>
        </p:txBody>
      </p:sp>
    </p:spTree>
    <p:extLst>
      <p:ext uri="{BB962C8B-B14F-4D97-AF65-F5344CB8AC3E}">
        <p14:creationId xmlns:p14="http://schemas.microsoft.com/office/powerpoint/2010/main" val="7504974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395413" y="1081088"/>
            <a:ext cx="7229475" cy="54229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71160A4-4EA9-43B1-8673-D8B798F92D39}" type="slidenum">
              <a:rPr lang="ru-RU" smtClean="0">
                <a:solidFill>
                  <a:prstClr val="black"/>
                </a:solidFill>
              </a:rPr>
              <a:pPr/>
              <a:t>12</a:t>
            </a:fld>
            <a:endParaRPr lang="ru-RU" dirty="0">
              <a:solidFill>
                <a:prstClr val="black"/>
              </a:solidFill>
            </a:endParaRPr>
          </a:p>
        </p:txBody>
      </p:sp>
    </p:spTree>
    <p:extLst>
      <p:ext uri="{BB962C8B-B14F-4D97-AF65-F5344CB8AC3E}">
        <p14:creationId xmlns:p14="http://schemas.microsoft.com/office/powerpoint/2010/main" val="15356411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70CE8EB3-859D-4D94-BB8F-90EDF7555F86}" type="datetimeFigureOut">
              <a:rPr lang="ru-RU" smtClean="0"/>
              <a:pPr/>
              <a:t>16.04.2021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FCB8F5F-0B41-439C-86A0-F95A4D7C8670}"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0CE8EB3-859D-4D94-BB8F-90EDF7555F86}" type="datetimeFigureOut">
              <a:rPr lang="ru-RU" smtClean="0"/>
              <a:pPr/>
              <a:t>16.04.2021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FCB8F5F-0B41-439C-86A0-F95A4D7C8670}"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0CE8EB3-859D-4D94-BB8F-90EDF7555F86}" type="datetimeFigureOut">
              <a:rPr lang="ru-RU" smtClean="0"/>
              <a:pPr/>
              <a:t>16.04.2021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FCB8F5F-0B41-439C-86A0-F95A4D7C8670}" type="slidenum">
              <a:rPr lang="ru-RU" smtClean="0"/>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70CE8EB3-859D-4D94-BB8F-90EDF7555F86}" type="datetimeFigureOut">
              <a:rPr lang="ru-RU" smtClean="0">
                <a:solidFill>
                  <a:prstClr val="black">
                    <a:tint val="75000"/>
                  </a:prstClr>
                </a:solidFill>
              </a:rPr>
              <a:pPr/>
              <a:t>16.04.2021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7FCB8F5F-0B41-439C-86A0-F95A4D7C867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5045707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0CE8EB3-859D-4D94-BB8F-90EDF7555F86}" type="datetimeFigureOut">
              <a:rPr lang="ru-RU" smtClean="0">
                <a:solidFill>
                  <a:prstClr val="black">
                    <a:tint val="75000"/>
                  </a:prstClr>
                </a:solidFill>
              </a:rPr>
              <a:pPr/>
              <a:t>16.04.2021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7FCB8F5F-0B41-439C-86A0-F95A4D7C867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5974485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70CE8EB3-859D-4D94-BB8F-90EDF7555F86}" type="datetimeFigureOut">
              <a:rPr lang="ru-RU" smtClean="0">
                <a:solidFill>
                  <a:prstClr val="black">
                    <a:tint val="75000"/>
                  </a:prstClr>
                </a:solidFill>
              </a:rPr>
              <a:pPr/>
              <a:t>16.04.2021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7FCB8F5F-0B41-439C-86A0-F95A4D7C867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7115840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70CE8EB3-859D-4D94-BB8F-90EDF7555F86}" type="datetimeFigureOut">
              <a:rPr lang="ru-RU" smtClean="0">
                <a:solidFill>
                  <a:prstClr val="black">
                    <a:tint val="75000"/>
                  </a:prstClr>
                </a:solidFill>
              </a:rPr>
              <a:pPr/>
              <a:t>16.04.2021</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7FCB8F5F-0B41-439C-86A0-F95A4D7C867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5984819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70CE8EB3-859D-4D94-BB8F-90EDF7555F86}" type="datetimeFigureOut">
              <a:rPr lang="ru-RU" smtClean="0">
                <a:solidFill>
                  <a:prstClr val="black">
                    <a:tint val="75000"/>
                  </a:prstClr>
                </a:solidFill>
              </a:rPr>
              <a:pPr/>
              <a:t>16.04.2021</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7FCB8F5F-0B41-439C-86A0-F95A4D7C867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6145227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70CE8EB3-859D-4D94-BB8F-90EDF7555F86}" type="datetimeFigureOut">
              <a:rPr lang="ru-RU" smtClean="0">
                <a:solidFill>
                  <a:prstClr val="black">
                    <a:tint val="75000"/>
                  </a:prstClr>
                </a:solidFill>
              </a:rPr>
              <a:pPr/>
              <a:t>16.04.2021</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7FCB8F5F-0B41-439C-86A0-F95A4D7C867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5198225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70CE8EB3-859D-4D94-BB8F-90EDF7555F86}" type="datetimeFigureOut">
              <a:rPr lang="ru-RU" smtClean="0">
                <a:solidFill>
                  <a:prstClr val="black">
                    <a:tint val="75000"/>
                  </a:prstClr>
                </a:solidFill>
              </a:rPr>
              <a:pPr/>
              <a:t>16.04.2021</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7FCB8F5F-0B41-439C-86A0-F95A4D7C867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5785456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70CE8EB3-859D-4D94-BB8F-90EDF7555F86}" type="datetimeFigureOut">
              <a:rPr lang="ru-RU" smtClean="0">
                <a:solidFill>
                  <a:prstClr val="black">
                    <a:tint val="75000"/>
                  </a:prstClr>
                </a:solidFill>
              </a:rPr>
              <a:pPr/>
              <a:t>16.04.2021</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7FCB8F5F-0B41-439C-86A0-F95A4D7C867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5762831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0CE8EB3-859D-4D94-BB8F-90EDF7555F86}" type="datetimeFigureOut">
              <a:rPr lang="ru-RU" smtClean="0"/>
              <a:pPr/>
              <a:t>16.04.2021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FCB8F5F-0B41-439C-86A0-F95A4D7C8670}" type="slidenum">
              <a:rPr lang="ru-RU" smtClean="0"/>
              <a:pPr/>
              <a:t>‹#›</a:t>
            </a:fld>
            <a:endParaRPr lang="ru-R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70CE8EB3-859D-4D94-BB8F-90EDF7555F86}" type="datetimeFigureOut">
              <a:rPr lang="ru-RU" smtClean="0">
                <a:solidFill>
                  <a:prstClr val="black">
                    <a:tint val="75000"/>
                  </a:prstClr>
                </a:solidFill>
              </a:rPr>
              <a:pPr/>
              <a:t>16.04.2021</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7FCB8F5F-0B41-439C-86A0-F95A4D7C867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7804190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0CE8EB3-859D-4D94-BB8F-90EDF7555F86}" type="datetimeFigureOut">
              <a:rPr lang="ru-RU" smtClean="0">
                <a:solidFill>
                  <a:prstClr val="black">
                    <a:tint val="75000"/>
                  </a:prstClr>
                </a:solidFill>
              </a:rPr>
              <a:pPr/>
              <a:t>16.04.2021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7FCB8F5F-0B41-439C-86A0-F95A4D7C867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9991624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0CE8EB3-859D-4D94-BB8F-90EDF7555F86}" type="datetimeFigureOut">
              <a:rPr lang="ru-RU" smtClean="0">
                <a:solidFill>
                  <a:prstClr val="black">
                    <a:tint val="75000"/>
                  </a:prstClr>
                </a:solidFill>
              </a:rPr>
              <a:pPr/>
              <a:t>16.04.2021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7FCB8F5F-0B41-439C-86A0-F95A4D7C867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9577861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32"/>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Номер слайда 3"/>
          <p:cNvSpPr>
            <a:spLocks noGrp="1"/>
          </p:cNvSpPr>
          <p:nvPr>
            <p:ph type="sldNum" idx="10"/>
          </p:nvPr>
        </p:nvSpPr>
        <p:spPr/>
        <p:txBody>
          <a:bodyPr/>
          <a:lstStyle>
            <a:lvl1pPr defTabSz="914400">
              <a:buSzTx/>
              <a:defRPr>
                <a:latin typeface="Arial" pitchFamily="34" charset="0"/>
                <a:cs typeface="Arial" pitchFamily="34" charset="0"/>
              </a:defRPr>
            </a:lvl1pPr>
          </a:lstStyle>
          <a:p>
            <a:pPr>
              <a:defRPr/>
            </a:pPr>
            <a:fld id="{2BA43579-D946-4BE4-9403-CDA67184420F}" type="slidenum">
              <a:rPr lang="ru-RU"/>
              <a:pPr>
                <a:defRPr/>
              </a:pPr>
              <a:t>‹#›</a:t>
            </a:fld>
            <a:endParaRPr lang="ru-RU"/>
          </a:p>
        </p:txBody>
      </p:sp>
    </p:spTree>
    <p:extLst>
      <p:ext uri="{BB962C8B-B14F-4D97-AF65-F5344CB8AC3E}">
        <p14:creationId xmlns:p14="http://schemas.microsoft.com/office/powerpoint/2010/main" val="12771758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Номер слайда 3"/>
          <p:cNvSpPr>
            <a:spLocks noGrp="1"/>
          </p:cNvSpPr>
          <p:nvPr>
            <p:ph type="sldNum" idx="10"/>
          </p:nvPr>
        </p:nvSpPr>
        <p:spPr/>
        <p:txBody>
          <a:bodyPr/>
          <a:lstStyle>
            <a:lvl1pPr defTabSz="914400">
              <a:buSzTx/>
              <a:defRPr>
                <a:latin typeface="Arial" pitchFamily="34" charset="0"/>
                <a:cs typeface="Arial" pitchFamily="34" charset="0"/>
              </a:defRPr>
            </a:lvl1pPr>
          </a:lstStyle>
          <a:p>
            <a:pPr>
              <a:defRPr/>
            </a:pPr>
            <a:fld id="{C618C912-F4B2-4687-BAFA-1294C3F390CE}" type="slidenum">
              <a:rPr lang="ru-RU"/>
              <a:pPr>
                <a:defRPr/>
              </a:pPr>
              <a:t>‹#›</a:t>
            </a:fld>
            <a:endParaRPr lang="ru-RU"/>
          </a:p>
        </p:txBody>
      </p:sp>
    </p:spTree>
    <p:extLst>
      <p:ext uri="{BB962C8B-B14F-4D97-AF65-F5344CB8AC3E}">
        <p14:creationId xmlns:p14="http://schemas.microsoft.com/office/powerpoint/2010/main" val="39238772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20"/>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Номер слайда 3"/>
          <p:cNvSpPr>
            <a:spLocks noGrp="1"/>
          </p:cNvSpPr>
          <p:nvPr>
            <p:ph type="sldNum" idx="10"/>
          </p:nvPr>
        </p:nvSpPr>
        <p:spPr/>
        <p:txBody>
          <a:bodyPr/>
          <a:lstStyle>
            <a:lvl1pPr defTabSz="914400">
              <a:buSzTx/>
              <a:defRPr>
                <a:latin typeface="Arial" pitchFamily="34" charset="0"/>
                <a:cs typeface="Arial" pitchFamily="34" charset="0"/>
              </a:defRPr>
            </a:lvl1pPr>
          </a:lstStyle>
          <a:p>
            <a:pPr>
              <a:defRPr/>
            </a:pPr>
            <a:fld id="{95B36D70-8EA1-4285-9157-6603453BF20F}" type="slidenum">
              <a:rPr lang="ru-RU"/>
              <a:pPr>
                <a:defRPr/>
              </a:pPr>
              <a:t>‹#›</a:t>
            </a:fld>
            <a:endParaRPr lang="ru-RU"/>
          </a:p>
        </p:txBody>
      </p:sp>
    </p:spTree>
    <p:extLst>
      <p:ext uri="{BB962C8B-B14F-4D97-AF65-F5344CB8AC3E}">
        <p14:creationId xmlns:p14="http://schemas.microsoft.com/office/powerpoint/2010/main" val="22797751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7" y="1600203"/>
            <a:ext cx="4035425" cy="4519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5034" y="1600203"/>
            <a:ext cx="4035425" cy="4519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Номер слайда 4"/>
          <p:cNvSpPr>
            <a:spLocks noGrp="1"/>
          </p:cNvSpPr>
          <p:nvPr>
            <p:ph type="sldNum" idx="10"/>
          </p:nvPr>
        </p:nvSpPr>
        <p:spPr/>
        <p:txBody>
          <a:bodyPr/>
          <a:lstStyle>
            <a:lvl1pPr defTabSz="914400">
              <a:buSzTx/>
              <a:defRPr>
                <a:latin typeface="Arial" pitchFamily="34" charset="0"/>
                <a:cs typeface="Arial" pitchFamily="34" charset="0"/>
              </a:defRPr>
            </a:lvl1pPr>
          </a:lstStyle>
          <a:p>
            <a:pPr>
              <a:defRPr/>
            </a:pPr>
            <a:fld id="{0E9C9DFE-0539-4A6B-959A-1A4668D6D821}" type="slidenum">
              <a:rPr lang="ru-RU"/>
              <a:pPr>
                <a:defRPr/>
              </a:pPr>
              <a:t>‹#›</a:t>
            </a:fld>
            <a:endParaRPr lang="ru-RU"/>
          </a:p>
        </p:txBody>
      </p:sp>
    </p:spTree>
    <p:extLst>
      <p:ext uri="{BB962C8B-B14F-4D97-AF65-F5344CB8AC3E}">
        <p14:creationId xmlns:p14="http://schemas.microsoft.com/office/powerpoint/2010/main" val="24337987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3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3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Номер слайда 6"/>
          <p:cNvSpPr>
            <a:spLocks noGrp="1"/>
          </p:cNvSpPr>
          <p:nvPr>
            <p:ph type="sldNum" idx="10"/>
          </p:nvPr>
        </p:nvSpPr>
        <p:spPr/>
        <p:txBody>
          <a:bodyPr/>
          <a:lstStyle>
            <a:lvl1pPr defTabSz="914400">
              <a:buSzTx/>
              <a:defRPr>
                <a:latin typeface="Arial" pitchFamily="34" charset="0"/>
                <a:cs typeface="Arial" pitchFamily="34" charset="0"/>
              </a:defRPr>
            </a:lvl1pPr>
          </a:lstStyle>
          <a:p>
            <a:pPr>
              <a:defRPr/>
            </a:pPr>
            <a:fld id="{C1BDF629-0F72-48D6-9C74-7C21E7B69272}" type="slidenum">
              <a:rPr lang="ru-RU"/>
              <a:pPr>
                <a:defRPr/>
              </a:pPr>
              <a:t>‹#›</a:t>
            </a:fld>
            <a:endParaRPr lang="ru-RU"/>
          </a:p>
        </p:txBody>
      </p:sp>
    </p:spTree>
    <p:extLst>
      <p:ext uri="{BB962C8B-B14F-4D97-AF65-F5344CB8AC3E}">
        <p14:creationId xmlns:p14="http://schemas.microsoft.com/office/powerpoint/2010/main" val="34471040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Номер слайда 2"/>
          <p:cNvSpPr>
            <a:spLocks noGrp="1"/>
          </p:cNvSpPr>
          <p:nvPr>
            <p:ph type="sldNum" idx="10"/>
          </p:nvPr>
        </p:nvSpPr>
        <p:spPr/>
        <p:txBody>
          <a:bodyPr/>
          <a:lstStyle>
            <a:lvl1pPr defTabSz="914400">
              <a:buSzTx/>
              <a:defRPr>
                <a:latin typeface="Arial" pitchFamily="34" charset="0"/>
                <a:cs typeface="Arial" pitchFamily="34" charset="0"/>
              </a:defRPr>
            </a:lvl1pPr>
          </a:lstStyle>
          <a:p>
            <a:pPr>
              <a:defRPr/>
            </a:pPr>
            <a:fld id="{32277AC5-00B9-4100-BD83-290A61058D13}" type="slidenum">
              <a:rPr lang="ru-RU"/>
              <a:pPr>
                <a:defRPr/>
              </a:pPr>
              <a:t>‹#›</a:t>
            </a:fld>
            <a:endParaRPr lang="ru-RU"/>
          </a:p>
        </p:txBody>
      </p:sp>
    </p:spTree>
    <p:extLst>
      <p:ext uri="{BB962C8B-B14F-4D97-AF65-F5344CB8AC3E}">
        <p14:creationId xmlns:p14="http://schemas.microsoft.com/office/powerpoint/2010/main" val="39281046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defTabSz="914400">
              <a:buSzTx/>
              <a:defRPr>
                <a:latin typeface="Arial" pitchFamily="34" charset="0"/>
                <a:cs typeface="Arial" pitchFamily="34" charset="0"/>
              </a:defRPr>
            </a:lvl1pPr>
          </a:lstStyle>
          <a:p>
            <a:pPr>
              <a:defRPr/>
            </a:pPr>
            <a:fld id="{B41A6BBC-F19E-469E-AE0A-436F2E8FB7E3}" type="slidenum">
              <a:rPr lang="ru-RU"/>
              <a:pPr>
                <a:defRPr/>
              </a:pPr>
              <a:t>‹#›</a:t>
            </a:fld>
            <a:endParaRPr lang="ru-RU"/>
          </a:p>
        </p:txBody>
      </p:sp>
    </p:spTree>
    <p:extLst>
      <p:ext uri="{BB962C8B-B14F-4D97-AF65-F5344CB8AC3E}">
        <p14:creationId xmlns:p14="http://schemas.microsoft.com/office/powerpoint/2010/main" val="4260965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70CE8EB3-859D-4D94-BB8F-90EDF7555F86}" type="datetimeFigureOut">
              <a:rPr lang="ru-RU" smtClean="0"/>
              <a:pPr/>
              <a:t>16.04.2021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FCB8F5F-0B41-439C-86A0-F95A4D7C8670}" type="slidenum">
              <a:rPr lang="ru-RU" smtClean="0"/>
              <a:pPr/>
              <a:t>‹#›</a:t>
            </a:fld>
            <a:endParaRPr lang="ru-RU"/>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9"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8" y="273054"/>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Номер слайда 4"/>
          <p:cNvSpPr>
            <a:spLocks noGrp="1"/>
          </p:cNvSpPr>
          <p:nvPr>
            <p:ph type="sldNum" idx="10"/>
          </p:nvPr>
        </p:nvSpPr>
        <p:spPr/>
        <p:txBody>
          <a:bodyPr/>
          <a:lstStyle>
            <a:lvl1pPr defTabSz="914400">
              <a:buSzTx/>
              <a:defRPr>
                <a:latin typeface="Arial" pitchFamily="34" charset="0"/>
                <a:cs typeface="Arial" pitchFamily="34" charset="0"/>
              </a:defRPr>
            </a:lvl1pPr>
          </a:lstStyle>
          <a:p>
            <a:pPr>
              <a:defRPr/>
            </a:pPr>
            <a:fld id="{5BCF3591-976C-412F-A652-331CDD3BEF3D}" type="slidenum">
              <a:rPr lang="ru-RU"/>
              <a:pPr>
                <a:defRPr/>
              </a:pPr>
              <a:t>‹#›</a:t>
            </a:fld>
            <a:endParaRPr lang="ru-RU"/>
          </a:p>
        </p:txBody>
      </p:sp>
    </p:spTree>
    <p:extLst>
      <p:ext uri="{BB962C8B-B14F-4D97-AF65-F5344CB8AC3E}">
        <p14:creationId xmlns:p14="http://schemas.microsoft.com/office/powerpoint/2010/main" val="20364966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1"/>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Номер слайда 4"/>
          <p:cNvSpPr>
            <a:spLocks noGrp="1"/>
          </p:cNvSpPr>
          <p:nvPr>
            <p:ph type="sldNum" idx="10"/>
          </p:nvPr>
        </p:nvSpPr>
        <p:spPr/>
        <p:txBody>
          <a:bodyPr/>
          <a:lstStyle>
            <a:lvl1pPr defTabSz="914400">
              <a:buSzTx/>
              <a:defRPr>
                <a:latin typeface="Arial" pitchFamily="34" charset="0"/>
                <a:cs typeface="Arial" pitchFamily="34" charset="0"/>
              </a:defRPr>
            </a:lvl1pPr>
          </a:lstStyle>
          <a:p>
            <a:pPr>
              <a:defRPr/>
            </a:pPr>
            <a:fld id="{33F3EABC-D875-42DC-8FEF-D84809BF55E5}" type="slidenum">
              <a:rPr lang="ru-RU"/>
              <a:pPr>
                <a:defRPr/>
              </a:pPr>
              <a:t>‹#›</a:t>
            </a:fld>
            <a:endParaRPr lang="ru-RU"/>
          </a:p>
        </p:txBody>
      </p:sp>
    </p:spTree>
    <p:extLst>
      <p:ext uri="{BB962C8B-B14F-4D97-AF65-F5344CB8AC3E}">
        <p14:creationId xmlns:p14="http://schemas.microsoft.com/office/powerpoint/2010/main" val="11949344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Номер слайда 3"/>
          <p:cNvSpPr>
            <a:spLocks noGrp="1"/>
          </p:cNvSpPr>
          <p:nvPr>
            <p:ph type="sldNum" idx="10"/>
          </p:nvPr>
        </p:nvSpPr>
        <p:spPr/>
        <p:txBody>
          <a:bodyPr/>
          <a:lstStyle>
            <a:lvl1pPr defTabSz="914400">
              <a:buSzTx/>
              <a:defRPr>
                <a:latin typeface="Arial" pitchFamily="34" charset="0"/>
                <a:cs typeface="Arial" pitchFamily="34" charset="0"/>
              </a:defRPr>
            </a:lvl1pPr>
          </a:lstStyle>
          <a:p>
            <a:pPr>
              <a:defRPr/>
            </a:pPr>
            <a:fld id="{CC2C8535-B3EF-4902-94FA-29F2304B719D}" type="slidenum">
              <a:rPr lang="ru-RU"/>
              <a:pPr>
                <a:defRPr/>
              </a:pPr>
              <a:t>‹#›</a:t>
            </a:fld>
            <a:endParaRPr lang="ru-RU"/>
          </a:p>
        </p:txBody>
      </p:sp>
    </p:spTree>
    <p:extLst>
      <p:ext uri="{BB962C8B-B14F-4D97-AF65-F5344CB8AC3E}">
        <p14:creationId xmlns:p14="http://schemas.microsoft.com/office/powerpoint/2010/main" val="29011606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4639" y="274641"/>
            <a:ext cx="2055812" cy="584517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41"/>
            <a:ext cx="6015039" cy="584517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Номер слайда 3"/>
          <p:cNvSpPr>
            <a:spLocks noGrp="1"/>
          </p:cNvSpPr>
          <p:nvPr>
            <p:ph type="sldNum" idx="10"/>
          </p:nvPr>
        </p:nvSpPr>
        <p:spPr/>
        <p:txBody>
          <a:bodyPr/>
          <a:lstStyle>
            <a:lvl1pPr defTabSz="914400">
              <a:buSzTx/>
              <a:defRPr>
                <a:latin typeface="Arial" pitchFamily="34" charset="0"/>
                <a:cs typeface="Arial" pitchFamily="34" charset="0"/>
              </a:defRPr>
            </a:lvl1pPr>
          </a:lstStyle>
          <a:p>
            <a:pPr>
              <a:defRPr/>
            </a:pPr>
            <a:fld id="{0FDAD9A0-6515-4D4D-BD90-D10868FE3DA7}" type="slidenum">
              <a:rPr lang="ru-RU"/>
              <a:pPr>
                <a:defRPr/>
              </a:pPr>
              <a:t>‹#›</a:t>
            </a:fld>
            <a:endParaRPr lang="ru-RU"/>
          </a:p>
        </p:txBody>
      </p:sp>
    </p:spTree>
    <p:extLst>
      <p:ext uri="{BB962C8B-B14F-4D97-AF65-F5344CB8AC3E}">
        <p14:creationId xmlns:p14="http://schemas.microsoft.com/office/powerpoint/2010/main" val="24533074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31"/>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70CE8EB3-859D-4D94-BB8F-90EDF7555F86}" type="datetimeFigureOut">
              <a:rPr lang="ru-RU" smtClean="0">
                <a:solidFill>
                  <a:prstClr val="black">
                    <a:tint val="75000"/>
                  </a:prstClr>
                </a:solidFill>
              </a:rPr>
              <a:pPr/>
              <a:t>16.04.2021</a:t>
            </a:fld>
            <a:endParaRPr lang="ru-RU"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dirty="0">
              <a:solidFill>
                <a:prstClr val="black">
                  <a:tint val="75000"/>
                </a:prstClr>
              </a:solidFill>
            </a:endParaRPr>
          </a:p>
        </p:txBody>
      </p:sp>
      <p:sp>
        <p:nvSpPr>
          <p:cNvPr id="6" name="Номер слайда 5"/>
          <p:cNvSpPr>
            <a:spLocks noGrp="1"/>
          </p:cNvSpPr>
          <p:nvPr>
            <p:ph type="sldNum" sz="quarter" idx="12"/>
          </p:nvPr>
        </p:nvSpPr>
        <p:spPr/>
        <p:txBody>
          <a:bodyPr/>
          <a:lstStyle/>
          <a:p>
            <a:fld id="{7FCB8F5F-0B41-439C-86A0-F95A4D7C867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28620219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0CE8EB3-859D-4D94-BB8F-90EDF7555F86}" type="datetimeFigureOut">
              <a:rPr lang="ru-RU" smtClean="0">
                <a:solidFill>
                  <a:prstClr val="black">
                    <a:tint val="75000"/>
                  </a:prstClr>
                </a:solidFill>
              </a:rPr>
              <a:pPr/>
              <a:t>16.04.2021</a:t>
            </a:fld>
            <a:endParaRPr lang="ru-RU"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dirty="0">
              <a:solidFill>
                <a:prstClr val="black">
                  <a:tint val="75000"/>
                </a:prstClr>
              </a:solidFill>
            </a:endParaRPr>
          </a:p>
        </p:txBody>
      </p:sp>
      <p:sp>
        <p:nvSpPr>
          <p:cNvPr id="6" name="Номер слайда 5"/>
          <p:cNvSpPr>
            <a:spLocks noGrp="1"/>
          </p:cNvSpPr>
          <p:nvPr>
            <p:ph type="sldNum" sz="quarter" idx="12"/>
          </p:nvPr>
        </p:nvSpPr>
        <p:spPr/>
        <p:txBody>
          <a:bodyPr/>
          <a:lstStyle/>
          <a:p>
            <a:fld id="{7FCB8F5F-0B41-439C-86A0-F95A4D7C867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11638209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6"/>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70CE8EB3-859D-4D94-BB8F-90EDF7555F86}" type="datetimeFigureOut">
              <a:rPr lang="ru-RU" smtClean="0">
                <a:solidFill>
                  <a:prstClr val="black">
                    <a:tint val="75000"/>
                  </a:prstClr>
                </a:solidFill>
              </a:rPr>
              <a:pPr/>
              <a:t>16.04.2021</a:t>
            </a:fld>
            <a:endParaRPr lang="ru-RU"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dirty="0">
              <a:solidFill>
                <a:prstClr val="black">
                  <a:tint val="75000"/>
                </a:prstClr>
              </a:solidFill>
            </a:endParaRPr>
          </a:p>
        </p:txBody>
      </p:sp>
      <p:sp>
        <p:nvSpPr>
          <p:cNvPr id="6" name="Номер слайда 5"/>
          <p:cNvSpPr>
            <a:spLocks noGrp="1"/>
          </p:cNvSpPr>
          <p:nvPr>
            <p:ph type="sldNum" sz="quarter" idx="12"/>
          </p:nvPr>
        </p:nvSpPr>
        <p:spPr/>
        <p:txBody>
          <a:bodyPr/>
          <a:lstStyle/>
          <a:p>
            <a:fld id="{7FCB8F5F-0B41-439C-86A0-F95A4D7C867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30646533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70CE8EB3-859D-4D94-BB8F-90EDF7555F86}" type="datetimeFigureOut">
              <a:rPr lang="ru-RU" smtClean="0">
                <a:solidFill>
                  <a:prstClr val="black">
                    <a:tint val="75000"/>
                  </a:prstClr>
                </a:solidFill>
              </a:rPr>
              <a:pPr/>
              <a:t>16.04.2021</a:t>
            </a:fld>
            <a:endParaRPr lang="ru-RU" dirty="0">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dirty="0">
              <a:solidFill>
                <a:prstClr val="black">
                  <a:tint val="75000"/>
                </a:prstClr>
              </a:solidFill>
            </a:endParaRPr>
          </a:p>
        </p:txBody>
      </p:sp>
      <p:sp>
        <p:nvSpPr>
          <p:cNvPr id="7" name="Номер слайда 6"/>
          <p:cNvSpPr>
            <a:spLocks noGrp="1"/>
          </p:cNvSpPr>
          <p:nvPr>
            <p:ph type="sldNum" sz="quarter" idx="12"/>
          </p:nvPr>
        </p:nvSpPr>
        <p:spPr/>
        <p:txBody>
          <a:bodyPr/>
          <a:lstStyle/>
          <a:p>
            <a:fld id="{7FCB8F5F-0B41-439C-86A0-F95A4D7C867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16784027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70CE8EB3-859D-4D94-BB8F-90EDF7555F86}" type="datetimeFigureOut">
              <a:rPr lang="ru-RU" smtClean="0">
                <a:solidFill>
                  <a:prstClr val="black">
                    <a:tint val="75000"/>
                  </a:prstClr>
                </a:solidFill>
              </a:rPr>
              <a:pPr/>
              <a:t>16.04.2021</a:t>
            </a:fld>
            <a:endParaRPr lang="ru-RU" dirty="0">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dirty="0">
              <a:solidFill>
                <a:prstClr val="black">
                  <a:tint val="75000"/>
                </a:prstClr>
              </a:solidFill>
            </a:endParaRPr>
          </a:p>
        </p:txBody>
      </p:sp>
      <p:sp>
        <p:nvSpPr>
          <p:cNvPr id="9" name="Номер слайда 8"/>
          <p:cNvSpPr>
            <a:spLocks noGrp="1"/>
          </p:cNvSpPr>
          <p:nvPr>
            <p:ph type="sldNum" sz="quarter" idx="12"/>
          </p:nvPr>
        </p:nvSpPr>
        <p:spPr/>
        <p:txBody>
          <a:bodyPr/>
          <a:lstStyle/>
          <a:p>
            <a:fld id="{7FCB8F5F-0B41-439C-86A0-F95A4D7C867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40251038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70CE8EB3-859D-4D94-BB8F-90EDF7555F86}" type="datetimeFigureOut">
              <a:rPr lang="ru-RU" smtClean="0">
                <a:solidFill>
                  <a:prstClr val="black">
                    <a:tint val="75000"/>
                  </a:prstClr>
                </a:solidFill>
              </a:rPr>
              <a:pPr/>
              <a:t>16.04.2021</a:t>
            </a:fld>
            <a:endParaRPr lang="ru-RU" dirty="0">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dirty="0">
              <a:solidFill>
                <a:prstClr val="black">
                  <a:tint val="75000"/>
                </a:prstClr>
              </a:solidFill>
            </a:endParaRPr>
          </a:p>
        </p:txBody>
      </p:sp>
      <p:sp>
        <p:nvSpPr>
          <p:cNvPr id="5" name="Номер слайда 4"/>
          <p:cNvSpPr>
            <a:spLocks noGrp="1"/>
          </p:cNvSpPr>
          <p:nvPr>
            <p:ph type="sldNum" sz="quarter" idx="12"/>
          </p:nvPr>
        </p:nvSpPr>
        <p:spPr/>
        <p:txBody>
          <a:bodyPr/>
          <a:lstStyle/>
          <a:p>
            <a:fld id="{7FCB8F5F-0B41-439C-86A0-F95A4D7C867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555190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70CE8EB3-859D-4D94-BB8F-90EDF7555F86}" type="datetimeFigureOut">
              <a:rPr lang="ru-RU" smtClean="0"/>
              <a:pPr/>
              <a:t>16.04.2021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FCB8F5F-0B41-439C-86A0-F95A4D7C8670}" type="slidenum">
              <a:rPr lang="ru-RU" smtClean="0"/>
              <a:pPr/>
              <a:t>‹#›</a:t>
            </a:fld>
            <a:endParaRPr lang="ru-RU"/>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70CE8EB3-859D-4D94-BB8F-90EDF7555F86}" type="datetimeFigureOut">
              <a:rPr lang="ru-RU" smtClean="0">
                <a:solidFill>
                  <a:prstClr val="black">
                    <a:tint val="75000"/>
                  </a:prstClr>
                </a:solidFill>
              </a:rPr>
              <a:pPr/>
              <a:t>16.04.2021</a:t>
            </a:fld>
            <a:endParaRPr lang="ru-RU" dirty="0">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dirty="0">
              <a:solidFill>
                <a:prstClr val="black">
                  <a:tint val="75000"/>
                </a:prstClr>
              </a:solidFill>
            </a:endParaRPr>
          </a:p>
        </p:txBody>
      </p:sp>
      <p:sp>
        <p:nvSpPr>
          <p:cNvPr id="4" name="Номер слайда 3"/>
          <p:cNvSpPr>
            <a:spLocks noGrp="1"/>
          </p:cNvSpPr>
          <p:nvPr>
            <p:ph type="sldNum" sz="quarter" idx="12"/>
          </p:nvPr>
        </p:nvSpPr>
        <p:spPr/>
        <p:txBody>
          <a:bodyPr/>
          <a:lstStyle/>
          <a:p>
            <a:fld id="{7FCB8F5F-0B41-439C-86A0-F95A4D7C867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16135375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2"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70CE8EB3-859D-4D94-BB8F-90EDF7555F86}" type="datetimeFigureOut">
              <a:rPr lang="ru-RU" smtClean="0">
                <a:solidFill>
                  <a:prstClr val="black">
                    <a:tint val="75000"/>
                  </a:prstClr>
                </a:solidFill>
              </a:rPr>
              <a:pPr/>
              <a:t>16.04.2021</a:t>
            </a:fld>
            <a:endParaRPr lang="ru-RU" dirty="0">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dirty="0">
              <a:solidFill>
                <a:prstClr val="black">
                  <a:tint val="75000"/>
                </a:prstClr>
              </a:solidFill>
            </a:endParaRPr>
          </a:p>
        </p:txBody>
      </p:sp>
      <p:sp>
        <p:nvSpPr>
          <p:cNvPr id="7" name="Номер слайда 6"/>
          <p:cNvSpPr>
            <a:spLocks noGrp="1"/>
          </p:cNvSpPr>
          <p:nvPr>
            <p:ph type="sldNum" sz="quarter" idx="12"/>
          </p:nvPr>
        </p:nvSpPr>
        <p:spPr/>
        <p:txBody>
          <a:bodyPr/>
          <a:lstStyle/>
          <a:p>
            <a:fld id="{7FCB8F5F-0B41-439C-86A0-F95A4D7C867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20834781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70CE8EB3-859D-4D94-BB8F-90EDF7555F86}" type="datetimeFigureOut">
              <a:rPr lang="ru-RU" smtClean="0">
                <a:solidFill>
                  <a:prstClr val="black">
                    <a:tint val="75000"/>
                  </a:prstClr>
                </a:solidFill>
              </a:rPr>
              <a:pPr/>
              <a:t>16.04.2021</a:t>
            </a:fld>
            <a:endParaRPr lang="ru-RU" dirty="0">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dirty="0">
              <a:solidFill>
                <a:prstClr val="black">
                  <a:tint val="75000"/>
                </a:prstClr>
              </a:solidFill>
            </a:endParaRPr>
          </a:p>
        </p:txBody>
      </p:sp>
      <p:sp>
        <p:nvSpPr>
          <p:cNvPr id="7" name="Номер слайда 6"/>
          <p:cNvSpPr>
            <a:spLocks noGrp="1"/>
          </p:cNvSpPr>
          <p:nvPr>
            <p:ph type="sldNum" sz="quarter" idx="12"/>
          </p:nvPr>
        </p:nvSpPr>
        <p:spPr/>
        <p:txBody>
          <a:bodyPr/>
          <a:lstStyle/>
          <a:p>
            <a:fld id="{7FCB8F5F-0B41-439C-86A0-F95A4D7C867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1614756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0CE8EB3-859D-4D94-BB8F-90EDF7555F86}" type="datetimeFigureOut">
              <a:rPr lang="ru-RU" smtClean="0">
                <a:solidFill>
                  <a:prstClr val="black">
                    <a:tint val="75000"/>
                  </a:prstClr>
                </a:solidFill>
              </a:rPr>
              <a:pPr/>
              <a:t>16.04.2021</a:t>
            </a:fld>
            <a:endParaRPr lang="ru-RU"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dirty="0">
              <a:solidFill>
                <a:prstClr val="black">
                  <a:tint val="75000"/>
                </a:prstClr>
              </a:solidFill>
            </a:endParaRPr>
          </a:p>
        </p:txBody>
      </p:sp>
      <p:sp>
        <p:nvSpPr>
          <p:cNvPr id="6" name="Номер слайда 5"/>
          <p:cNvSpPr>
            <a:spLocks noGrp="1"/>
          </p:cNvSpPr>
          <p:nvPr>
            <p:ph type="sldNum" sz="quarter" idx="12"/>
          </p:nvPr>
        </p:nvSpPr>
        <p:spPr/>
        <p:txBody>
          <a:bodyPr/>
          <a:lstStyle/>
          <a:p>
            <a:fld id="{7FCB8F5F-0B41-439C-86A0-F95A4D7C867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36553068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9"/>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9"/>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0CE8EB3-859D-4D94-BB8F-90EDF7555F86}" type="datetimeFigureOut">
              <a:rPr lang="ru-RU" smtClean="0">
                <a:solidFill>
                  <a:prstClr val="black">
                    <a:tint val="75000"/>
                  </a:prstClr>
                </a:solidFill>
              </a:rPr>
              <a:pPr/>
              <a:t>16.04.2021</a:t>
            </a:fld>
            <a:endParaRPr lang="ru-RU"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dirty="0">
              <a:solidFill>
                <a:prstClr val="black">
                  <a:tint val="75000"/>
                </a:prstClr>
              </a:solidFill>
            </a:endParaRPr>
          </a:p>
        </p:txBody>
      </p:sp>
      <p:sp>
        <p:nvSpPr>
          <p:cNvPr id="6" name="Номер слайда 5"/>
          <p:cNvSpPr>
            <a:spLocks noGrp="1"/>
          </p:cNvSpPr>
          <p:nvPr>
            <p:ph type="sldNum" sz="quarter" idx="12"/>
          </p:nvPr>
        </p:nvSpPr>
        <p:spPr/>
        <p:txBody>
          <a:bodyPr/>
          <a:lstStyle/>
          <a:p>
            <a:fld id="{7FCB8F5F-0B41-439C-86A0-F95A4D7C867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20303859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31"/>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70CE8EB3-859D-4D94-BB8F-90EDF7555F86}" type="datetimeFigureOut">
              <a:rPr lang="ru-RU" smtClean="0">
                <a:solidFill>
                  <a:prstClr val="black">
                    <a:tint val="75000"/>
                  </a:prstClr>
                </a:solidFill>
              </a:rPr>
              <a:pPr/>
              <a:t>16.04.2021</a:t>
            </a:fld>
            <a:endParaRPr lang="ru-RU"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dirty="0">
              <a:solidFill>
                <a:prstClr val="black">
                  <a:tint val="75000"/>
                </a:prstClr>
              </a:solidFill>
            </a:endParaRPr>
          </a:p>
        </p:txBody>
      </p:sp>
      <p:sp>
        <p:nvSpPr>
          <p:cNvPr id="6" name="Номер слайда 5"/>
          <p:cNvSpPr>
            <a:spLocks noGrp="1"/>
          </p:cNvSpPr>
          <p:nvPr>
            <p:ph type="sldNum" sz="quarter" idx="12"/>
          </p:nvPr>
        </p:nvSpPr>
        <p:spPr/>
        <p:txBody>
          <a:bodyPr/>
          <a:lstStyle/>
          <a:p>
            <a:fld id="{7FCB8F5F-0B41-439C-86A0-F95A4D7C867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37193290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0CE8EB3-859D-4D94-BB8F-90EDF7555F86}" type="datetimeFigureOut">
              <a:rPr lang="ru-RU" smtClean="0">
                <a:solidFill>
                  <a:prstClr val="black">
                    <a:tint val="75000"/>
                  </a:prstClr>
                </a:solidFill>
              </a:rPr>
              <a:pPr/>
              <a:t>16.04.2021</a:t>
            </a:fld>
            <a:endParaRPr lang="ru-RU"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dirty="0">
              <a:solidFill>
                <a:prstClr val="black">
                  <a:tint val="75000"/>
                </a:prstClr>
              </a:solidFill>
            </a:endParaRPr>
          </a:p>
        </p:txBody>
      </p:sp>
      <p:sp>
        <p:nvSpPr>
          <p:cNvPr id="6" name="Номер слайда 5"/>
          <p:cNvSpPr>
            <a:spLocks noGrp="1"/>
          </p:cNvSpPr>
          <p:nvPr>
            <p:ph type="sldNum" sz="quarter" idx="12"/>
          </p:nvPr>
        </p:nvSpPr>
        <p:spPr/>
        <p:txBody>
          <a:bodyPr/>
          <a:lstStyle/>
          <a:p>
            <a:fld id="{7FCB8F5F-0B41-439C-86A0-F95A4D7C867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35707606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6"/>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70CE8EB3-859D-4D94-BB8F-90EDF7555F86}" type="datetimeFigureOut">
              <a:rPr lang="ru-RU" smtClean="0">
                <a:solidFill>
                  <a:prstClr val="black">
                    <a:tint val="75000"/>
                  </a:prstClr>
                </a:solidFill>
              </a:rPr>
              <a:pPr/>
              <a:t>16.04.2021</a:t>
            </a:fld>
            <a:endParaRPr lang="ru-RU"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dirty="0">
              <a:solidFill>
                <a:prstClr val="black">
                  <a:tint val="75000"/>
                </a:prstClr>
              </a:solidFill>
            </a:endParaRPr>
          </a:p>
        </p:txBody>
      </p:sp>
      <p:sp>
        <p:nvSpPr>
          <p:cNvPr id="6" name="Номер слайда 5"/>
          <p:cNvSpPr>
            <a:spLocks noGrp="1"/>
          </p:cNvSpPr>
          <p:nvPr>
            <p:ph type="sldNum" sz="quarter" idx="12"/>
          </p:nvPr>
        </p:nvSpPr>
        <p:spPr/>
        <p:txBody>
          <a:bodyPr/>
          <a:lstStyle/>
          <a:p>
            <a:fld id="{7FCB8F5F-0B41-439C-86A0-F95A4D7C867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19232252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70CE8EB3-859D-4D94-BB8F-90EDF7555F86}" type="datetimeFigureOut">
              <a:rPr lang="ru-RU" smtClean="0">
                <a:solidFill>
                  <a:prstClr val="black">
                    <a:tint val="75000"/>
                  </a:prstClr>
                </a:solidFill>
              </a:rPr>
              <a:pPr/>
              <a:t>16.04.2021</a:t>
            </a:fld>
            <a:endParaRPr lang="ru-RU" dirty="0">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dirty="0">
              <a:solidFill>
                <a:prstClr val="black">
                  <a:tint val="75000"/>
                </a:prstClr>
              </a:solidFill>
            </a:endParaRPr>
          </a:p>
        </p:txBody>
      </p:sp>
      <p:sp>
        <p:nvSpPr>
          <p:cNvPr id="7" name="Номер слайда 6"/>
          <p:cNvSpPr>
            <a:spLocks noGrp="1"/>
          </p:cNvSpPr>
          <p:nvPr>
            <p:ph type="sldNum" sz="quarter" idx="12"/>
          </p:nvPr>
        </p:nvSpPr>
        <p:spPr/>
        <p:txBody>
          <a:bodyPr/>
          <a:lstStyle/>
          <a:p>
            <a:fld id="{7FCB8F5F-0B41-439C-86A0-F95A4D7C867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40890442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70CE8EB3-859D-4D94-BB8F-90EDF7555F86}" type="datetimeFigureOut">
              <a:rPr lang="ru-RU" smtClean="0">
                <a:solidFill>
                  <a:prstClr val="black">
                    <a:tint val="75000"/>
                  </a:prstClr>
                </a:solidFill>
              </a:rPr>
              <a:pPr/>
              <a:t>16.04.2021</a:t>
            </a:fld>
            <a:endParaRPr lang="ru-RU" dirty="0">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dirty="0">
              <a:solidFill>
                <a:prstClr val="black">
                  <a:tint val="75000"/>
                </a:prstClr>
              </a:solidFill>
            </a:endParaRPr>
          </a:p>
        </p:txBody>
      </p:sp>
      <p:sp>
        <p:nvSpPr>
          <p:cNvPr id="9" name="Номер слайда 8"/>
          <p:cNvSpPr>
            <a:spLocks noGrp="1"/>
          </p:cNvSpPr>
          <p:nvPr>
            <p:ph type="sldNum" sz="quarter" idx="12"/>
          </p:nvPr>
        </p:nvSpPr>
        <p:spPr/>
        <p:txBody>
          <a:bodyPr/>
          <a:lstStyle/>
          <a:p>
            <a:fld id="{7FCB8F5F-0B41-439C-86A0-F95A4D7C867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1780004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70CE8EB3-859D-4D94-BB8F-90EDF7555F86}" type="datetimeFigureOut">
              <a:rPr lang="ru-RU" smtClean="0"/>
              <a:pPr/>
              <a:t>16.04.2021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FCB8F5F-0B41-439C-86A0-F95A4D7C8670}" type="slidenum">
              <a:rPr lang="ru-RU" smtClean="0"/>
              <a:pPr/>
              <a:t>‹#›</a:t>
            </a:fld>
            <a:endParaRPr lang="ru-RU"/>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70CE8EB3-859D-4D94-BB8F-90EDF7555F86}" type="datetimeFigureOut">
              <a:rPr lang="ru-RU" smtClean="0">
                <a:solidFill>
                  <a:prstClr val="black">
                    <a:tint val="75000"/>
                  </a:prstClr>
                </a:solidFill>
              </a:rPr>
              <a:pPr/>
              <a:t>16.04.2021</a:t>
            </a:fld>
            <a:endParaRPr lang="ru-RU" dirty="0">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dirty="0">
              <a:solidFill>
                <a:prstClr val="black">
                  <a:tint val="75000"/>
                </a:prstClr>
              </a:solidFill>
            </a:endParaRPr>
          </a:p>
        </p:txBody>
      </p:sp>
      <p:sp>
        <p:nvSpPr>
          <p:cNvPr id="5" name="Номер слайда 4"/>
          <p:cNvSpPr>
            <a:spLocks noGrp="1"/>
          </p:cNvSpPr>
          <p:nvPr>
            <p:ph type="sldNum" sz="quarter" idx="12"/>
          </p:nvPr>
        </p:nvSpPr>
        <p:spPr/>
        <p:txBody>
          <a:bodyPr/>
          <a:lstStyle/>
          <a:p>
            <a:fld id="{7FCB8F5F-0B41-439C-86A0-F95A4D7C867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21101926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70CE8EB3-859D-4D94-BB8F-90EDF7555F86}" type="datetimeFigureOut">
              <a:rPr lang="ru-RU" smtClean="0">
                <a:solidFill>
                  <a:prstClr val="black">
                    <a:tint val="75000"/>
                  </a:prstClr>
                </a:solidFill>
              </a:rPr>
              <a:pPr/>
              <a:t>16.04.2021</a:t>
            </a:fld>
            <a:endParaRPr lang="ru-RU" dirty="0">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dirty="0">
              <a:solidFill>
                <a:prstClr val="black">
                  <a:tint val="75000"/>
                </a:prstClr>
              </a:solidFill>
            </a:endParaRPr>
          </a:p>
        </p:txBody>
      </p:sp>
      <p:sp>
        <p:nvSpPr>
          <p:cNvPr id="4" name="Номер слайда 3"/>
          <p:cNvSpPr>
            <a:spLocks noGrp="1"/>
          </p:cNvSpPr>
          <p:nvPr>
            <p:ph type="sldNum" sz="quarter" idx="12"/>
          </p:nvPr>
        </p:nvSpPr>
        <p:spPr/>
        <p:txBody>
          <a:bodyPr/>
          <a:lstStyle/>
          <a:p>
            <a:fld id="{7FCB8F5F-0B41-439C-86A0-F95A4D7C867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41339962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2"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70CE8EB3-859D-4D94-BB8F-90EDF7555F86}" type="datetimeFigureOut">
              <a:rPr lang="ru-RU" smtClean="0">
                <a:solidFill>
                  <a:prstClr val="black">
                    <a:tint val="75000"/>
                  </a:prstClr>
                </a:solidFill>
              </a:rPr>
              <a:pPr/>
              <a:t>16.04.2021</a:t>
            </a:fld>
            <a:endParaRPr lang="ru-RU" dirty="0">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dirty="0">
              <a:solidFill>
                <a:prstClr val="black">
                  <a:tint val="75000"/>
                </a:prstClr>
              </a:solidFill>
            </a:endParaRPr>
          </a:p>
        </p:txBody>
      </p:sp>
      <p:sp>
        <p:nvSpPr>
          <p:cNvPr id="7" name="Номер слайда 6"/>
          <p:cNvSpPr>
            <a:spLocks noGrp="1"/>
          </p:cNvSpPr>
          <p:nvPr>
            <p:ph type="sldNum" sz="quarter" idx="12"/>
          </p:nvPr>
        </p:nvSpPr>
        <p:spPr/>
        <p:txBody>
          <a:bodyPr/>
          <a:lstStyle/>
          <a:p>
            <a:fld id="{7FCB8F5F-0B41-439C-86A0-F95A4D7C867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34319365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70CE8EB3-859D-4D94-BB8F-90EDF7555F86}" type="datetimeFigureOut">
              <a:rPr lang="ru-RU" smtClean="0">
                <a:solidFill>
                  <a:prstClr val="black">
                    <a:tint val="75000"/>
                  </a:prstClr>
                </a:solidFill>
              </a:rPr>
              <a:pPr/>
              <a:t>16.04.2021</a:t>
            </a:fld>
            <a:endParaRPr lang="ru-RU" dirty="0">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dirty="0">
              <a:solidFill>
                <a:prstClr val="black">
                  <a:tint val="75000"/>
                </a:prstClr>
              </a:solidFill>
            </a:endParaRPr>
          </a:p>
        </p:txBody>
      </p:sp>
      <p:sp>
        <p:nvSpPr>
          <p:cNvPr id="7" name="Номер слайда 6"/>
          <p:cNvSpPr>
            <a:spLocks noGrp="1"/>
          </p:cNvSpPr>
          <p:nvPr>
            <p:ph type="sldNum" sz="quarter" idx="12"/>
          </p:nvPr>
        </p:nvSpPr>
        <p:spPr/>
        <p:txBody>
          <a:bodyPr/>
          <a:lstStyle/>
          <a:p>
            <a:fld id="{7FCB8F5F-0B41-439C-86A0-F95A4D7C867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24272522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0CE8EB3-859D-4D94-BB8F-90EDF7555F86}" type="datetimeFigureOut">
              <a:rPr lang="ru-RU" smtClean="0">
                <a:solidFill>
                  <a:prstClr val="black">
                    <a:tint val="75000"/>
                  </a:prstClr>
                </a:solidFill>
              </a:rPr>
              <a:pPr/>
              <a:t>16.04.2021</a:t>
            </a:fld>
            <a:endParaRPr lang="ru-RU"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dirty="0">
              <a:solidFill>
                <a:prstClr val="black">
                  <a:tint val="75000"/>
                </a:prstClr>
              </a:solidFill>
            </a:endParaRPr>
          </a:p>
        </p:txBody>
      </p:sp>
      <p:sp>
        <p:nvSpPr>
          <p:cNvPr id="6" name="Номер слайда 5"/>
          <p:cNvSpPr>
            <a:spLocks noGrp="1"/>
          </p:cNvSpPr>
          <p:nvPr>
            <p:ph type="sldNum" sz="quarter" idx="12"/>
          </p:nvPr>
        </p:nvSpPr>
        <p:spPr/>
        <p:txBody>
          <a:bodyPr/>
          <a:lstStyle/>
          <a:p>
            <a:fld id="{7FCB8F5F-0B41-439C-86A0-F95A4D7C867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1892083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9"/>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9"/>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0CE8EB3-859D-4D94-BB8F-90EDF7555F86}" type="datetimeFigureOut">
              <a:rPr lang="ru-RU" smtClean="0">
                <a:solidFill>
                  <a:prstClr val="black">
                    <a:tint val="75000"/>
                  </a:prstClr>
                </a:solidFill>
              </a:rPr>
              <a:pPr/>
              <a:t>16.04.2021</a:t>
            </a:fld>
            <a:endParaRPr lang="ru-RU"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dirty="0">
              <a:solidFill>
                <a:prstClr val="black">
                  <a:tint val="75000"/>
                </a:prstClr>
              </a:solidFill>
            </a:endParaRPr>
          </a:p>
        </p:txBody>
      </p:sp>
      <p:sp>
        <p:nvSpPr>
          <p:cNvPr id="6" name="Номер слайда 5"/>
          <p:cNvSpPr>
            <a:spLocks noGrp="1"/>
          </p:cNvSpPr>
          <p:nvPr>
            <p:ph type="sldNum" sz="quarter" idx="12"/>
          </p:nvPr>
        </p:nvSpPr>
        <p:spPr/>
        <p:txBody>
          <a:bodyPr/>
          <a:lstStyle/>
          <a:p>
            <a:fld id="{7FCB8F5F-0B41-439C-86A0-F95A4D7C867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34441639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31"/>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70CE8EB3-859D-4D94-BB8F-90EDF7555F86}" type="datetimeFigureOut">
              <a:rPr lang="ru-RU" smtClean="0">
                <a:solidFill>
                  <a:prstClr val="black">
                    <a:tint val="75000"/>
                  </a:prstClr>
                </a:solidFill>
              </a:rPr>
              <a:pPr/>
              <a:t>16.04.2021</a:t>
            </a:fld>
            <a:endParaRPr lang="ru-RU"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dirty="0">
              <a:solidFill>
                <a:prstClr val="black">
                  <a:tint val="75000"/>
                </a:prstClr>
              </a:solidFill>
            </a:endParaRPr>
          </a:p>
        </p:txBody>
      </p:sp>
      <p:sp>
        <p:nvSpPr>
          <p:cNvPr id="6" name="Номер слайда 5"/>
          <p:cNvSpPr>
            <a:spLocks noGrp="1"/>
          </p:cNvSpPr>
          <p:nvPr>
            <p:ph type="sldNum" sz="quarter" idx="12"/>
          </p:nvPr>
        </p:nvSpPr>
        <p:spPr/>
        <p:txBody>
          <a:bodyPr/>
          <a:lstStyle/>
          <a:p>
            <a:fld id="{7FCB8F5F-0B41-439C-86A0-F95A4D7C867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42321444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0CE8EB3-859D-4D94-BB8F-90EDF7555F86}" type="datetimeFigureOut">
              <a:rPr lang="ru-RU" smtClean="0">
                <a:solidFill>
                  <a:prstClr val="black">
                    <a:tint val="75000"/>
                  </a:prstClr>
                </a:solidFill>
              </a:rPr>
              <a:pPr/>
              <a:t>16.04.2021</a:t>
            </a:fld>
            <a:endParaRPr lang="ru-RU"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dirty="0">
              <a:solidFill>
                <a:prstClr val="black">
                  <a:tint val="75000"/>
                </a:prstClr>
              </a:solidFill>
            </a:endParaRPr>
          </a:p>
        </p:txBody>
      </p:sp>
      <p:sp>
        <p:nvSpPr>
          <p:cNvPr id="6" name="Номер слайда 5"/>
          <p:cNvSpPr>
            <a:spLocks noGrp="1"/>
          </p:cNvSpPr>
          <p:nvPr>
            <p:ph type="sldNum" sz="quarter" idx="12"/>
          </p:nvPr>
        </p:nvSpPr>
        <p:spPr/>
        <p:txBody>
          <a:bodyPr/>
          <a:lstStyle/>
          <a:p>
            <a:fld id="{7FCB8F5F-0B41-439C-86A0-F95A4D7C867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1108978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6"/>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70CE8EB3-859D-4D94-BB8F-90EDF7555F86}" type="datetimeFigureOut">
              <a:rPr lang="ru-RU" smtClean="0">
                <a:solidFill>
                  <a:prstClr val="black">
                    <a:tint val="75000"/>
                  </a:prstClr>
                </a:solidFill>
              </a:rPr>
              <a:pPr/>
              <a:t>16.04.2021</a:t>
            </a:fld>
            <a:endParaRPr lang="ru-RU"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dirty="0">
              <a:solidFill>
                <a:prstClr val="black">
                  <a:tint val="75000"/>
                </a:prstClr>
              </a:solidFill>
            </a:endParaRPr>
          </a:p>
        </p:txBody>
      </p:sp>
      <p:sp>
        <p:nvSpPr>
          <p:cNvPr id="6" name="Номер слайда 5"/>
          <p:cNvSpPr>
            <a:spLocks noGrp="1"/>
          </p:cNvSpPr>
          <p:nvPr>
            <p:ph type="sldNum" sz="quarter" idx="12"/>
          </p:nvPr>
        </p:nvSpPr>
        <p:spPr/>
        <p:txBody>
          <a:bodyPr/>
          <a:lstStyle/>
          <a:p>
            <a:fld id="{7FCB8F5F-0B41-439C-86A0-F95A4D7C867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7192370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70CE8EB3-859D-4D94-BB8F-90EDF7555F86}" type="datetimeFigureOut">
              <a:rPr lang="ru-RU" smtClean="0">
                <a:solidFill>
                  <a:prstClr val="black">
                    <a:tint val="75000"/>
                  </a:prstClr>
                </a:solidFill>
              </a:rPr>
              <a:pPr/>
              <a:t>16.04.2021</a:t>
            </a:fld>
            <a:endParaRPr lang="ru-RU" dirty="0">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dirty="0">
              <a:solidFill>
                <a:prstClr val="black">
                  <a:tint val="75000"/>
                </a:prstClr>
              </a:solidFill>
            </a:endParaRPr>
          </a:p>
        </p:txBody>
      </p:sp>
      <p:sp>
        <p:nvSpPr>
          <p:cNvPr id="7" name="Номер слайда 6"/>
          <p:cNvSpPr>
            <a:spLocks noGrp="1"/>
          </p:cNvSpPr>
          <p:nvPr>
            <p:ph type="sldNum" sz="quarter" idx="12"/>
          </p:nvPr>
        </p:nvSpPr>
        <p:spPr/>
        <p:txBody>
          <a:bodyPr/>
          <a:lstStyle/>
          <a:p>
            <a:fld id="{7FCB8F5F-0B41-439C-86A0-F95A4D7C867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1413063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70CE8EB3-859D-4D94-BB8F-90EDF7555F86}" type="datetimeFigureOut">
              <a:rPr lang="ru-RU" smtClean="0"/>
              <a:pPr/>
              <a:t>16.04.2021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FCB8F5F-0B41-439C-86A0-F95A4D7C8670}" type="slidenum">
              <a:rPr lang="ru-RU" smtClean="0"/>
              <a:pPr/>
              <a:t>‹#›</a:t>
            </a:fld>
            <a:endParaRPr lang="ru-RU"/>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70CE8EB3-859D-4D94-BB8F-90EDF7555F86}" type="datetimeFigureOut">
              <a:rPr lang="ru-RU" smtClean="0">
                <a:solidFill>
                  <a:prstClr val="black">
                    <a:tint val="75000"/>
                  </a:prstClr>
                </a:solidFill>
              </a:rPr>
              <a:pPr/>
              <a:t>16.04.2021</a:t>
            </a:fld>
            <a:endParaRPr lang="ru-RU" dirty="0">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dirty="0">
              <a:solidFill>
                <a:prstClr val="black">
                  <a:tint val="75000"/>
                </a:prstClr>
              </a:solidFill>
            </a:endParaRPr>
          </a:p>
        </p:txBody>
      </p:sp>
      <p:sp>
        <p:nvSpPr>
          <p:cNvPr id="9" name="Номер слайда 8"/>
          <p:cNvSpPr>
            <a:spLocks noGrp="1"/>
          </p:cNvSpPr>
          <p:nvPr>
            <p:ph type="sldNum" sz="quarter" idx="12"/>
          </p:nvPr>
        </p:nvSpPr>
        <p:spPr/>
        <p:txBody>
          <a:bodyPr/>
          <a:lstStyle/>
          <a:p>
            <a:fld id="{7FCB8F5F-0B41-439C-86A0-F95A4D7C867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15695338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70CE8EB3-859D-4D94-BB8F-90EDF7555F86}" type="datetimeFigureOut">
              <a:rPr lang="ru-RU" smtClean="0">
                <a:solidFill>
                  <a:prstClr val="black">
                    <a:tint val="75000"/>
                  </a:prstClr>
                </a:solidFill>
              </a:rPr>
              <a:pPr/>
              <a:t>16.04.2021</a:t>
            </a:fld>
            <a:endParaRPr lang="ru-RU" dirty="0">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dirty="0">
              <a:solidFill>
                <a:prstClr val="black">
                  <a:tint val="75000"/>
                </a:prstClr>
              </a:solidFill>
            </a:endParaRPr>
          </a:p>
        </p:txBody>
      </p:sp>
      <p:sp>
        <p:nvSpPr>
          <p:cNvPr id="5" name="Номер слайда 4"/>
          <p:cNvSpPr>
            <a:spLocks noGrp="1"/>
          </p:cNvSpPr>
          <p:nvPr>
            <p:ph type="sldNum" sz="quarter" idx="12"/>
          </p:nvPr>
        </p:nvSpPr>
        <p:spPr/>
        <p:txBody>
          <a:bodyPr/>
          <a:lstStyle/>
          <a:p>
            <a:fld id="{7FCB8F5F-0B41-439C-86A0-F95A4D7C867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23573536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70CE8EB3-859D-4D94-BB8F-90EDF7555F86}" type="datetimeFigureOut">
              <a:rPr lang="ru-RU" smtClean="0">
                <a:solidFill>
                  <a:prstClr val="black">
                    <a:tint val="75000"/>
                  </a:prstClr>
                </a:solidFill>
              </a:rPr>
              <a:pPr/>
              <a:t>16.04.2021</a:t>
            </a:fld>
            <a:endParaRPr lang="ru-RU" dirty="0">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dirty="0">
              <a:solidFill>
                <a:prstClr val="black">
                  <a:tint val="75000"/>
                </a:prstClr>
              </a:solidFill>
            </a:endParaRPr>
          </a:p>
        </p:txBody>
      </p:sp>
      <p:sp>
        <p:nvSpPr>
          <p:cNvPr id="4" name="Номер слайда 3"/>
          <p:cNvSpPr>
            <a:spLocks noGrp="1"/>
          </p:cNvSpPr>
          <p:nvPr>
            <p:ph type="sldNum" sz="quarter" idx="12"/>
          </p:nvPr>
        </p:nvSpPr>
        <p:spPr/>
        <p:txBody>
          <a:bodyPr/>
          <a:lstStyle/>
          <a:p>
            <a:fld id="{7FCB8F5F-0B41-439C-86A0-F95A4D7C867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41712414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2"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70CE8EB3-859D-4D94-BB8F-90EDF7555F86}" type="datetimeFigureOut">
              <a:rPr lang="ru-RU" smtClean="0">
                <a:solidFill>
                  <a:prstClr val="black">
                    <a:tint val="75000"/>
                  </a:prstClr>
                </a:solidFill>
              </a:rPr>
              <a:pPr/>
              <a:t>16.04.2021</a:t>
            </a:fld>
            <a:endParaRPr lang="ru-RU" dirty="0">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dirty="0">
              <a:solidFill>
                <a:prstClr val="black">
                  <a:tint val="75000"/>
                </a:prstClr>
              </a:solidFill>
            </a:endParaRPr>
          </a:p>
        </p:txBody>
      </p:sp>
      <p:sp>
        <p:nvSpPr>
          <p:cNvPr id="7" name="Номер слайда 6"/>
          <p:cNvSpPr>
            <a:spLocks noGrp="1"/>
          </p:cNvSpPr>
          <p:nvPr>
            <p:ph type="sldNum" sz="quarter" idx="12"/>
          </p:nvPr>
        </p:nvSpPr>
        <p:spPr/>
        <p:txBody>
          <a:bodyPr/>
          <a:lstStyle/>
          <a:p>
            <a:fld id="{7FCB8F5F-0B41-439C-86A0-F95A4D7C867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8529533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70CE8EB3-859D-4D94-BB8F-90EDF7555F86}" type="datetimeFigureOut">
              <a:rPr lang="ru-RU" smtClean="0">
                <a:solidFill>
                  <a:prstClr val="black">
                    <a:tint val="75000"/>
                  </a:prstClr>
                </a:solidFill>
              </a:rPr>
              <a:pPr/>
              <a:t>16.04.2021</a:t>
            </a:fld>
            <a:endParaRPr lang="ru-RU" dirty="0">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dirty="0">
              <a:solidFill>
                <a:prstClr val="black">
                  <a:tint val="75000"/>
                </a:prstClr>
              </a:solidFill>
            </a:endParaRPr>
          </a:p>
        </p:txBody>
      </p:sp>
      <p:sp>
        <p:nvSpPr>
          <p:cNvPr id="7" name="Номер слайда 6"/>
          <p:cNvSpPr>
            <a:spLocks noGrp="1"/>
          </p:cNvSpPr>
          <p:nvPr>
            <p:ph type="sldNum" sz="quarter" idx="12"/>
          </p:nvPr>
        </p:nvSpPr>
        <p:spPr/>
        <p:txBody>
          <a:bodyPr/>
          <a:lstStyle/>
          <a:p>
            <a:fld id="{7FCB8F5F-0B41-439C-86A0-F95A4D7C867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22917122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0CE8EB3-859D-4D94-BB8F-90EDF7555F86}" type="datetimeFigureOut">
              <a:rPr lang="ru-RU" smtClean="0">
                <a:solidFill>
                  <a:prstClr val="black">
                    <a:tint val="75000"/>
                  </a:prstClr>
                </a:solidFill>
              </a:rPr>
              <a:pPr/>
              <a:t>16.04.2021</a:t>
            </a:fld>
            <a:endParaRPr lang="ru-RU"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dirty="0">
              <a:solidFill>
                <a:prstClr val="black">
                  <a:tint val="75000"/>
                </a:prstClr>
              </a:solidFill>
            </a:endParaRPr>
          </a:p>
        </p:txBody>
      </p:sp>
      <p:sp>
        <p:nvSpPr>
          <p:cNvPr id="6" name="Номер слайда 5"/>
          <p:cNvSpPr>
            <a:spLocks noGrp="1"/>
          </p:cNvSpPr>
          <p:nvPr>
            <p:ph type="sldNum" sz="quarter" idx="12"/>
          </p:nvPr>
        </p:nvSpPr>
        <p:spPr/>
        <p:txBody>
          <a:bodyPr/>
          <a:lstStyle/>
          <a:p>
            <a:fld id="{7FCB8F5F-0B41-439C-86A0-F95A4D7C867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41143794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9"/>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9"/>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0CE8EB3-859D-4D94-BB8F-90EDF7555F86}" type="datetimeFigureOut">
              <a:rPr lang="ru-RU" smtClean="0">
                <a:solidFill>
                  <a:prstClr val="black">
                    <a:tint val="75000"/>
                  </a:prstClr>
                </a:solidFill>
              </a:rPr>
              <a:pPr/>
              <a:t>16.04.2021</a:t>
            </a:fld>
            <a:endParaRPr lang="ru-RU"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dirty="0">
              <a:solidFill>
                <a:prstClr val="black">
                  <a:tint val="75000"/>
                </a:prstClr>
              </a:solidFill>
            </a:endParaRPr>
          </a:p>
        </p:txBody>
      </p:sp>
      <p:sp>
        <p:nvSpPr>
          <p:cNvPr id="6" name="Номер слайда 5"/>
          <p:cNvSpPr>
            <a:spLocks noGrp="1"/>
          </p:cNvSpPr>
          <p:nvPr>
            <p:ph type="sldNum" sz="quarter" idx="12"/>
          </p:nvPr>
        </p:nvSpPr>
        <p:spPr/>
        <p:txBody>
          <a:bodyPr/>
          <a:lstStyle/>
          <a:p>
            <a:fld id="{7FCB8F5F-0B41-439C-86A0-F95A4D7C867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20803841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1" y="2130450"/>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039" indent="0" algn="ctr">
              <a:buNone/>
              <a:defRPr>
                <a:solidFill>
                  <a:schemeClr val="tx1">
                    <a:tint val="75000"/>
                  </a:schemeClr>
                </a:solidFill>
              </a:defRPr>
            </a:lvl2pPr>
            <a:lvl3pPr marL="914078" indent="0" algn="ctr">
              <a:buNone/>
              <a:defRPr>
                <a:solidFill>
                  <a:schemeClr val="tx1">
                    <a:tint val="75000"/>
                  </a:schemeClr>
                </a:solidFill>
              </a:defRPr>
            </a:lvl3pPr>
            <a:lvl4pPr marL="1371117" indent="0" algn="ctr">
              <a:buNone/>
              <a:defRPr>
                <a:solidFill>
                  <a:schemeClr val="tx1">
                    <a:tint val="75000"/>
                  </a:schemeClr>
                </a:solidFill>
              </a:defRPr>
            </a:lvl4pPr>
            <a:lvl5pPr marL="1828156" indent="0" algn="ctr">
              <a:buNone/>
              <a:defRPr>
                <a:solidFill>
                  <a:schemeClr val="tx1">
                    <a:tint val="75000"/>
                  </a:schemeClr>
                </a:solidFill>
              </a:defRPr>
            </a:lvl5pPr>
            <a:lvl6pPr marL="2285195" indent="0" algn="ctr">
              <a:buNone/>
              <a:defRPr>
                <a:solidFill>
                  <a:schemeClr val="tx1">
                    <a:tint val="75000"/>
                  </a:schemeClr>
                </a:solidFill>
              </a:defRPr>
            </a:lvl6pPr>
            <a:lvl7pPr marL="2742234" indent="0" algn="ctr">
              <a:buNone/>
              <a:defRPr>
                <a:solidFill>
                  <a:schemeClr val="tx1">
                    <a:tint val="75000"/>
                  </a:schemeClr>
                </a:solidFill>
              </a:defRPr>
            </a:lvl7pPr>
            <a:lvl8pPr marL="3199273" indent="0" algn="ctr">
              <a:buNone/>
              <a:defRPr>
                <a:solidFill>
                  <a:schemeClr val="tx1">
                    <a:tint val="75000"/>
                  </a:schemeClr>
                </a:solidFill>
              </a:defRPr>
            </a:lvl8pPr>
            <a:lvl9pPr marL="3656312"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7E6546A4-EB4E-4791-904B-D10C88EBEB20}" type="datetimeFigureOut">
              <a:rPr lang="ru-RU" smtClean="0">
                <a:solidFill>
                  <a:prstClr val="black">
                    <a:tint val="75000"/>
                  </a:prstClr>
                </a:solidFill>
              </a:rPr>
              <a:pPr/>
              <a:t>16.04.2021</a:t>
            </a:fld>
            <a:endParaRPr lang="ru-RU"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dirty="0">
              <a:solidFill>
                <a:prstClr val="black">
                  <a:tint val="75000"/>
                </a:prstClr>
              </a:solidFill>
            </a:endParaRPr>
          </a:p>
        </p:txBody>
      </p:sp>
      <p:sp>
        <p:nvSpPr>
          <p:cNvPr id="6" name="Номер слайда 5"/>
          <p:cNvSpPr>
            <a:spLocks noGrp="1"/>
          </p:cNvSpPr>
          <p:nvPr>
            <p:ph type="sldNum" sz="quarter" idx="12"/>
          </p:nvPr>
        </p:nvSpPr>
        <p:spPr/>
        <p:txBody>
          <a:bodyPr/>
          <a:lstStyle/>
          <a:p>
            <a:fld id="{01786D21-B7EB-48A2-BA99-4D22A72AE42C}"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30653335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E6546A4-EB4E-4791-904B-D10C88EBEB20}" type="datetimeFigureOut">
              <a:rPr lang="ru-RU" smtClean="0">
                <a:solidFill>
                  <a:prstClr val="black">
                    <a:tint val="75000"/>
                  </a:prstClr>
                </a:solidFill>
              </a:rPr>
              <a:pPr/>
              <a:t>16.04.2021</a:t>
            </a:fld>
            <a:endParaRPr lang="ru-RU"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dirty="0">
              <a:solidFill>
                <a:prstClr val="black">
                  <a:tint val="75000"/>
                </a:prstClr>
              </a:solidFill>
            </a:endParaRPr>
          </a:p>
        </p:txBody>
      </p:sp>
      <p:sp>
        <p:nvSpPr>
          <p:cNvPr id="6" name="Номер слайда 5"/>
          <p:cNvSpPr>
            <a:spLocks noGrp="1"/>
          </p:cNvSpPr>
          <p:nvPr>
            <p:ph type="sldNum" sz="quarter" idx="12"/>
          </p:nvPr>
        </p:nvSpPr>
        <p:spPr/>
        <p:txBody>
          <a:bodyPr/>
          <a:lstStyle/>
          <a:p>
            <a:fld id="{01786D21-B7EB-48A2-BA99-4D22A72AE42C}"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23577447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25"/>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039" indent="0">
              <a:buNone/>
              <a:defRPr sz="1800">
                <a:solidFill>
                  <a:schemeClr val="tx1">
                    <a:tint val="75000"/>
                  </a:schemeClr>
                </a:solidFill>
              </a:defRPr>
            </a:lvl2pPr>
            <a:lvl3pPr marL="914078" indent="0">
              <a:buNone/>
              <a:defRPr sz="1600">
                <a:solidFill>
                  <a:schemeClr val="tx1">
                    <a:tint val="75000"/>
                  </a:schemeClr>
                </a:solidFill>
              </a:defRPr>
            </a:lvl3pPr>
            <a:lvl4pPr marL="1371117" indent="0">
              <a:buNone/>
              <a:defRPr sz="1400">
                <a:solidFill>
                  <a:schemeClr val="tx1">
                    <a:tint val="75000"/>
                  </a:schemeClr>
                </a:solidFill>
              </a:defRPr>
            </a:lvl4pPr>
            <a:lvl5pPr marL="1828156" indent="0">
              <a:buNone/>
              <a:defRPr sz="1400">
                <a:solidFill>
                  <a:schemeClr val="tx1">
                    <a:tint val="75000"/>
                  </a:schemeClr>
                </a:solidFill>
              </a:defRPr>
            </a:lvl5pPr>
            <a:lvl6pPr marL="2285195" indent="0">
              <a:buNone/>
              <a:defRPr sz="1400">
                <a:solidFill>
                  <a:schemeClr val="tx1">
                    <a:tint val="75000"/>
                  </a:schemeClr>
                </a:solidFill>
              </a:defRPr>
            </a:lvl6pPr>
            <a:lvl7pPr marL="2742234" indent="0">
              <a:buNone/>
              <a:defRPr sz="1400">
                <a:solidFill>
                  <a:schemeClr val="tx1">
                    <a:tint val="75000"/>
                  </a:schemeClr>
                </a:solidFill>
              </a:defRPr>
            </a:lvl7pPr>
            <a:lvl8pPr marL="3199273" indent="0">
              <a:buNone/>
              <a:defRPr sz="1400">
                <a:solidFill>
                  <a:schemeClr val="tx1">
                    <a:tint val="75000"/>
                  </a:schemeClr>
                </a:solidFill>
              </a:defRPr>
            </a:lvl8pPr>
            <a:lvl9pPr marL="3656312"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7E6546A4-EB4E-4791-904B-D10C88EBEB20}" type="datetimeFigureOut">
              <a:rPr lang="ru-RU" smtClean="0">
                <a:solidFill>
                  <a:prstClr val="black">
                    <a:tint val="75000"/>
                  </a:prstClr>
                </a:solidFill>
              </a:rPr>
              <a:pPr/>
              <a:t>16.04.2021</a:t>
            </a:fld>
            <a:endParaRPr lang="ru-RU"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dirty="0">
              <a:solidFill>
                <a:prstClr val="black">
                  <a:tint val="75000"/>
                </a:prstClr>
              </a:solidFill>
            </a:endParaRPr>
          </a:p>
        </p:txBody>
      </p:sp>
      <p:sp>
        <p:nvSpPr>
          <p:cNvPr id="6" name="Номер слайда 5"/>
          <p:cNvSpPr>
            <a:spLocks noGrp="1"/>
          </p:cNvSpPr>
          <p:nvPr>
            <p:ph type="sldNum" sz="quarter" idx="12"/>
          </p:nvPr>
        </p:nvSpPr>
        <p:spPr/>
        <p:txBody>
          <a:bodyPr/>
          <a:lstStyle/>
          <a:p>
            <a:fld id="{01786D21-B7EB-48A2-BA99-4D22A72AE42C}"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1832288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70CE8EB3-859D-4D94-BB8F-90EDF7555F86}" type="datetimeFigureOut">
              <a:rPr lang="ru-RU" smtClean="0"/>
              <a:pPr/>
              <a:t>16.04.2021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FCB8F5F-0B41-439C-86A0-F95A4D7C8670}" type="slidenum">
              <a:rPr lang="ru-RU" smtClean="0"/>
              <a:pPr/>
              <a:t>‹#›</a:t>
            </a:fld>
            <a:endParaRPr lang="ru-RU"/>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7E6546A4-EB4E-4791-904B-D10C88EBEB20}" type="datetimeFigureOut">
              <a:rPr lang="ru-RU" smtClean="0">
                <a:solidFill>
                  <a:prstClr val="black">
                    <a:tint val="75000"/>
                  </a:prstClr>
                </a:solidFill>
              </a:rPr>
              <a:pPr/>
              <a:t>16.04.2021</a:t>
            </a:fld>
            <a:endParaRPr lang="ru-RU" dirty="0">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dirty="0">
              <a:solidFill>
                <a:prstClr val="black">
                  <a:tint val="75000"/>
                </a:prstClr>
              </a:solidFill>
            </a:endParaRPr>
          </a:p>
        </p:txBody>
      </p:sp>
      <p:sp>
        <p:nvSpPr>
          <p:cNvPr id="7" name="Номер слайда 6"/>
          <p:cNvSpPr>
            <a:spLocks noGrp="1"/>
          </p:cNvSpPr>
          <p:nvPr>
            <p:ph type="sldNum" sz="quarter" idx="12"/>
          </p:nvPr>
        </p:nvSpPr>
        <p:spPr/>
        <p:txBody>
          <a:bodyPr/>
          <a:lstStyle/>
          <a:p>
            <a:fld id="{01786D21-B7EB-48A2-BA99-4D22A72AE42C}"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210823503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039" indent="0">
              <a:buNone/>
              <a:defRPr sz="2000" b="1"/>
            </a:lvl2pPr>
            <a:lvl3pPr marL="914078" indent="0">
              <a:buNone/>
              <a:defRPr sz="1800" b="1"/>
            </a:lvl3pPr>
            <a:lvl4pPr marL="1371117" indent="0">
              <a:buNone/>
              <a:defRPr sz="1600" b="1"/>
            </a:lvl4pPr>
            <a:lvl5pPr marL="1828156" indent="0">
              <a:buNone/>
              <a:defRPr sz="1600" b="1"/>
            </a:lvl5pPr>
            <a:lvl6pPr marL="2285195" indent="0">
              <a:buNone/>
              <a:defRPr sz="1600" b="1"/>
            </a:lvl6pPr>
            <a:lvl7pPr marL="2742234" indent="0">
              <a:buNone/>
              <a:defRPr sz="1600" b="1"/>
            </a:lvl7pPr>
            <a:lvl8pPr marL="3199273" indent="0">
              <a:buNone/>
              <a:defRPr sz="1600" b="1"/>
            </a:lvl8pPr>
            <a:lvl9pPr marL="3656312"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39" y="1535113"/>
            <a:ext cx="4041775" cy="639762"/>
          </a:xfrm>
        </p:spPr>
        <p:txBody>
          <a:bodyPr anchor="b"/>
          <a:lstStyle>
            <a:lvl1pPr marL="0" indent="0">
              <a:buNone/>
              <a:defRPr sz="2400" b="1"/>
            </a:lvl1pPr>
            <a:lvl2pPr marL="457039" indent="0">
              <a:buNone/>
              <a:defRPr sz="2000" b="1"/>
            </a:lvl2pPr>
            <a:lvl3pPr marL="914078" indent="0">
              <a:buNone/>
              <a:defRPr sz="1800" b="1"/>
            </a:lvl3pPr>
            <a:lvl4pPr marL="1371117" indent="0">
              <a:buNone/>
              <a:defRPr sz="1600" b="1"/>
            </a:lvl4pPr>
            <a:lvl5pPr marL="1828156" indent="0">
              <a:buNone/>
              <a:defRPr sz="1600" b="1"/>
            </a:lvl5pPr>
            <a:lvl6pPr marL="2285195" indent="0">
              <a:buNone/>
              <a:defRPr sz="1600" b="1"/>
            </a:lvl6pPr>
            <a:lvl7pPr marL="2742234" indent="0">
              <a:buNone/>
              <a:defRPr sz="1600" b="1"/>
            </a:lvl7pPr>
            <a:lvl8pPr marL="3199273" indent="0">
              <a:buNone/>
              <a:defRPr sz="1600" b="1"/>
            </a:lvl8pPr>
            <a:lvl9pPr marL="3656312"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3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7E6546A4-EB4E-4791-904B-D10C88EBEB20}" type="datetimeFigureOut">
              <a:rPr lang="ru-RU" smtClean="0">
                <a:solidFill>
                  <a:prstClr val="black">
                    <a:tint val="75000"/>
                  </a:prstClr>
                </a:solidFill>
              </a:rPr>
              <a:pPr/>
              <a:t>16.04.2021</a:t>
            </a:fld>
            <a:endParaRPr lang="ru-RU" dirty="0">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dirty="0">
              <a:solidFill>
                <a:prstClr val="black">
                  <a:tint val="75000"/>
                </a:prstClr>
              </a:solidFill>
            </a:endParaRPr>
          </a:p>
        </p:txBody>
      </p:sp>
      <p:sp>
        <p:nvSpPr>
          <p:cNvPr id="9" name="Номер слайда 8"/>
          <p:cNvSpPr>
            <a:spLocks noGrp="1"/>
          </p:cNvSpPr>
          <p:nvPr>
            <p:ph type="sldNum" sz="quarter" idx="12"/>
          </p:nvPr>
        </p:nvSpPr>
        <p:spPr/>
        <p:txBody>
          <a:bodyPr/>
          <a:lstStyle/>
          <a:p>
            <a:fld id="{01786D21-B7EB-48A2-BA99-4D22A72AE42C}"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25639614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7E6546A4-EB4E-4791-904B-D10C88EBEB20}" type="datetimeFigureOut">
              <a:rPr lang="ru-RU" smtClean="0">
                <a:solidFill>
                  <a:prstClr val="black">
                    <a:tint val="75000"/>
                  </a:prstClr>
                </a:solidFill>
              </a:rPr>
              <a:pPr/>
              <a:t>16.04.2021</a:t>
            </a:fld>
            <a:endParaRPr lang="ru-RU" dirty="0">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dirty="0">
              <a:solidFill>
                <a:prstClr val="black">
                  <a:tint val="75000"/>
                </a:prstClr>
              </a:solidFill>
            </a:endParaRPr>
          </a:p>
        </p:txBody>
      </p:sp>
      <p:sp>
        <p:nvSpPr>
          <p:cNvPr id="5" name="Номер слайда 4"/>
          <p:cNvSpPr>
            <a:spLocks noGrp="1"/>
          </p:cNvSpPr>
          <p:nvPr>
            <p:ph type="sldNum" sz="quarter" idx="12"/>
          </p:nvPr>
        </p:nvSpPr>
        <p:spPr/>
        <p:txBody>
          <a:bodyPr/>
          <a:lstStyle/>
          <a:p>
            <a:fld id="{01786D21-B7EB-48A2-BA99-4D22A72AE42C}"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27699974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7E6546A4-EB4E-4791-904B-D10C88EBEB20}" type="datetimeFigureOut">
              <a:rPr lang="ru-RU" smtClean="0">
                <a:solidFill>
                  <a:prstClr val="black">
                    <a:tint val="75000"/>
                  </a:prstClr>
                </a:solidFill>
              </a:rPr>
              <a:pPr/>
              <a:t>16.04.2021</a:t>
            </a:fld>
            <a:endParaRPr lang="ru-RU" dirty="0">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dirty="0">
              <a:solidFill>
                <a:prstClr val="black">
                  <a:tint val="75000"/>
                </a:prstClr>
              </a:solidFill>
            </a:endParaRPr>
          </a:p>
        </p:txBody>
      </p:sp>
      <p:sp>
        <p:nvSpPr>
          <p:cNvPr id="4" name="Номер слайда 3"/>
          <p:cNvSpPr>
            <a:spLocks noGrp="1"/>
          </p:cNvSpPr>
          <p:nvPr>
            <p:ph type="sldNum" sz="quarter" idx="12"/>
          </p:nvPr>
        </p:nvSpPr>
        <p:spPr/>
        <p:txBody>
          <a:bodyPr/>
          <a:lstStyle/>
          <a:p>
            <a:fld id="{01786D21-B7EB-48A2-BA99-4D22A72AE42C}"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22943632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5"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5" y="1435104"/>
            <a:ext cx="3008313" cy="4691063"/>
          </a:xfrm>
        </p:spPr>
        <p:txBody>
          <a:bodyPr/>
          <a:lstStyle>
            <a:lvl1pPr marL="0" indent="0">
              <a:buNone/>
              <a:defRPr sz="1400"/>
            </a:lvl1pPr>
            <a:lvl2pPr marL="457039" indent="0">
              <a:buNone/>
              <a:defRPr sz="1200"/>
            </a:lvl2pPr>
            <a:lvl3pPr marL="914078" indent="0">
              <a:buNone/>
              <a:defRPr sz="1000"/>
            </a:lvl3pPr>
            <a:lvl4pPr marL="1371117" indent="0">
              <a:buNone/>
              <a:defRPr sz="900"/>
            </a:lvl4pPr>
            <a:lvl5pPr marL="1828156" indent="0">
              <a:buNone/>
              <a:defRPr sz="900"/>
            </a:lvl5pPr>
            <a:lvl6pPr marL="2285195" indent="0">
              <a:buNone/>
              <a:defRPr sz="900"/>
            </a:lvl6pPr>
            <a:lvl7pPr marL="2742234" indent="0">
              <a:buNone/>
              <a:defRPr sz="900"/>
            </a:lvl7pPr>
            <a:lvl8pPr marL="3199273" indent="0">
              <a:buNone/>
              <a:defRPr sz="900"/>
            </a:lvl8pPr>
            <a:lvl9pPr marL="3656312"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7E6546A4-EB4E-4791-904B-D10C88EBEB20}" type="datetimeFigureOut">
              <a:rPr lang="ru-RU" smtClean="0">
                <a:solidFill>
                  <a:prstClr val="black">
                    <a:tint val="75000"/>
                  </a:prstClr>
                </a:solidFill>
              </a:rPr>
              <a:pPr/>
              <a:t>16.04.2021</a:t>
            </a:fld>
            <a:endParaRPr lang="ru-RU" dirty="0">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dirty="0">
              <a:solidFill>
                <a:prstClr val="black">
                  <a:tint val="75000"/>
                </a:prstClr>
              </a:solidFill>
            </a:endParaRPr>
          </a:p>
        </p:txBody>
      </p:sp>
      <p:sp>
        <p:nvSpPr>
          <p:cNvPr id="7" name="Номер слайда 6"/>
          <p:cNvSpPr>
            <a:spLocks noGrp="1"/>
          </p:cNvSpPr>
          <p:nvPr>
            <p:ph type="sldNum" sz="quarter" idx="12"/>
          </p:nvPr>
        </p:nvSpPr>
        <p:spPr/>
        <p:txBody>
          <a:bodyPr/>
          <a:lstStyle/>
          <a:p>
            <a:fld id="{01786D21-B7EB-48A2-BA99-4D22A72AE42C}"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254870930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039" indent="0">
              <a:buNone/>
              <a:defRPr sz="2800"/>
            </a:lvl2pPr>
            <a:lvl3pPr marL="914078" indent="0">
              <a:buNone/>
              <a:defRPr sz="2400"/>
            </a:lvl3pPr>
            <a:lvl4pPr marL="1371117" indent="0">
              <a:buNone/>
              <a:defRPr sz="2000"/>
            </a:lvl4pPr>
            <a:lvl5pPr marL="1828156" indent="0">
              <a:buNone/>
              <a:defRPr sz="2000"/>
            </a:lvl5pPr>
            <a:lvl6pPr marL="2285195" indent="0">
              <a:buNone/>
              <a:defRPr sz="2000"/>
            </a:lvl6pPr>
            <a:lvl7pPr marL="2742234" indent="0">
              <a:buNone/>
              <a:defRPr sz="2000"/>
            </a:lvl7pPr>
            <a:lvl8pPr marL="3199273" indent="0">
              <a:buNone/>
              <a:defRPr sz="2000"/>
            </a:lvl8pPr>
            <a:lvl9pPr marL="3656312" indent="0">
              <a:buNone/>
              <a:defRPr sz="2000"/>
            </a:lvl9pPr>
          </a:lstStyle>
          <a:p>
            <a:endParaRPr lang="ru-RU" dirty="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039" indent="0">
              <a:buNone/>
              <a:defRPr sz="1200"/>
            </a:lvl2pPr>
            <a:lvl3pPr marL="914078" indent="0">
              <a:buNone/>
              <a:defRPr sz="1000"/>
            </a:lvl3pPr>
            <a:lvl4pPr marL="1371117" indent="0">
              <a:buNone/>
              <a:defRPr sz="900"/>
            </a:lvl4pPr>
            <a:lvl5pPr marL="1828156" indent="0">
              <a:buNone/>
              <a:defRPr sz="900"/>
            </a:lvl5pPr>
            <a:lvl6pPr marL="2285195" indent="0">
              <a:buNone/>
              <a:defRPr sz="900"/>
            </a:lvl6pPr>
            <a:lvl7pPr marL="2742234" indent="0">
              <a:buNone/>
              <a:defRPr sz="900"/>
            </a:lvl7pPr>
            <a:lvl8pPr marL="3199273" indent="0">
              <a:buNone/>
              <a:defRPr sz="900"/>
            </a:lvl8pPr>
            <a:lvl9pPr marL="3656312"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7E6546A4-EB4E-4791-904B-D10C88EBEB20}" type="datetimeFigureOut">
              <a:rPr lang="ru-RU" smtClean="0">
                <a:solidFill>
                  <a:prstClr val="black">
                    <a:tint val="75000"/>
                  </a:prstClr>
                </a:solidFill>
              </a:rPr>
              <a:pPr/>
              <a:t>16.04.2021</a:t>
            </a:fld>
            <a:endParaRPr lang="ru-RU" dirty="0">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dirty="0">
              <a:solidFill>
                <a:prstClr val="black">
                  <a:tint val="75000"/>
                </a:prstClr>
              </a:solidFill>
            </a:endParaRPr>
          </a:p>
        </p:txBody>
      </p:sp>
      <p:sp>
        <p:nvSpPr>
          <p:cNvPr id="7" name="Номер слайда 6"/>
          <p:cNvSpPr>
            <a:spLocks noGrp="1"/>
          </p:cNvSpPr>
          <p:nvPr>
            <p:ph type="sldNum" sz="quarter" idx="12"/>
          </p:nvPr>
        </p:nvSpPr>
        <p:spPr/>
        <p:txBody>
          <a:bodyPr/>
          <a:lstStyle/>
          <a:p>
            <a:fld id="{01786D21-B7EB-48A2-BA99-4D22A72AE42C}"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2719162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E6546A4-EB4E-4791-904B-D10C88EBEB20}" type="datetimeFigureOut">
              <a:rPr lang="ru-RU" smtClean="0">
                <a:solidFill>
                  <a:prstClr val="black">
                    <a:tint val="75000"/>
                  </a:prstClr>
                </a:solidFill>
              </a:rPr>
              <a:pPr/>
              <a:t>16.04.2021</a:t>
            </a:fld>
            <a:endParaRPr lang="ru-RU"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dirty="0">
              <a:solidFill>
                <a:prstClr val="black">
                  <a:tint val="75000"/>
                </a:prstClr>
              </a:solidFill>
            </a:endParaRPr>
          </a:p>
        </p:txBody>
      </p:sp>
      <p:sp>
        <p:nvSpPr>
          <p:cNvPr id="6" name="Номер слайда 5"/>
          <p:cNvSpPr>
            <a:spLocks noGrp="1"/>
          </p:cNvSpPr>
          <p:nvPr>
            <p:ph type="sldNum" sz="quarter" idx="12"/>
          </p:nvPr>
        </p:nvSpPr>
        <p:spPr/>
        <p:txBody>
          <a:bodyPr/>
          <a:lstStyle/>
          <a:p>
            <a:fld id="{01786D21-B7EB-48A2-BA99-4D22A72AE42C}"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18155433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43"/>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43"/>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E6546A4-EB4E-4791-904B-D10C88EBEB20}" type="datetimeFigureOut">
              <a:rPr lang="ru-RU" smtClean="0">
                <a:solidFill>
                  <a:prstClr val="black">
                    <a:tint val="75000"/>
                  </a:prstClr>
                </a:solidFill>
              </a:rPr>
              <a:pPr/>
              <a:t>16.04.2021</a:t>
            </a:fld>
            <a:endParaRPr lang="ru-RU"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dirty="0">
              <a:solidFill>
                <a:prstClr val="black">
                  <a:tint val="75000"/>
                </a:prstClr>
              </a:solidFill>
            </a:endParaRPr>
          </a:p>
        </p:txBody>
      </p:sp>
      <p:sp>
        <p:nvSpPr>
          <p:cNvPr id="6" name="Номер слайда 5"/>
          <p:cNvSpPr>
            <a:spLocks noGrp="1"/>
          </p:cNvSpPr>
          <p:nvPr>
            <p:ph type="sldNum" sz="quarter" idx="12"/>
          </p:nvPr>
        </p:nvSpPr>
        <p:spPr/>
        <p:txBody>
          <a:bodyPr/>
          <a:lstStyle/>
          <a:p>
            <a:fld id="{01786D21-B7EB-48A2-BA99-4D22A72AE42C}"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43686404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31"/>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70CE8EB3-859D-4D94-BB8F-90EDF7555F86}" type="datetimeFigureOut">
              <a:rPr lang="ru-RU" smtClean="0">
                <a:solidFill>
                  <a:prstClr val="black">
                    <a:tint val="75000"/>
                  </a:prstClr>
                </a:solidFill>
              </a:rPr>
              <a:pPr/>
              <a:t>16.04.2021</a:t>
            </a:fld>
            <a:endParaRPr lang="ru-RU"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dirty="0">
              <a:solidFill>
                <a:prstClr val="black">
                  <a:tint val="75000"/>
                </a:prstClr>
              </a:solidFill>
            </a:endParaRPr>
          </a:p>
        </p:txBody>
      </p:sp>
      <p:sp>
        <p:nvSpPr>
          <p:cNvPr id="6" name="Номер слайда 5"/>
          <p:cNvSpPr>
            <a:spLocks noGrp="1"/>
          </p:cNvSpPr>
          <p:nvPr>
            <p:ph type="sldNum" sz="quarter" idx="12"/>
          </p:nvPr>
        </p:nvSpPr>
        <p:spPr/>
        <p:txBody>
          <a:bodyPr/>
          <a:lstStyle/>
          <a:p>
            <a:fld id="{7FCB8F5F-0B41-439C-86A0-F95A4D7C867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33350565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0CE8EB3-859D-4D94-BB8F-90EDF7555F86}" type="datetimeFigureOut">
              <a:rPr lang="ru-RU" smtClean="0">
                <a:solidFill>
                  <a:prstClr val="black">
                    <a:tint val="75000"/>
                  </a:prstClr>
                </a:solidFill>
              </a:rPr>
              <a:pPr/>
              <a:t>16.04.2021</a:t>
            </a:fld>
            <a:endParaRPr lang="ru-RU"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dirty="0">
              <a:solidFill>
                <a:prstClr val="black">
                  <a:tint val="75000"/>
                </a:prstClr>
              </a:solidFill>
            </a:endParaRPr>
          </a:p>
        </p:txBody>
      </p:sp>
      <p:sp>
        <p:nvSpPr>
          <p:cNvPr id="6" name="Номер слайда 5"/>
          <p:cNvSpPr>
            <a:spLocks noGrp="1"/>
          </p:cNvSpPr>
          <p:nvPr>
            <p:ph type="sldNum" sz="quarter" idx="12"/>
          </p:nvPr>
        </p:nvSpPr>
        <p:spPr/>
        <p:txBody>
          <a:bodyPr/>
          <a:lstStyle/>
          <a:p>
            <a:fld id="{7FCB8F5F-0B41-439C-86A0-F95A4D7C867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3307216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70CE8EB3-859D-4D94-BB8F-90EDF7555F86}" type="datetimeFigureOut">
              <a:rPr lang="ru-RU" smtClean="0"/>
              <a:pPr/>
              <a:t>16.04.2021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FCB8F5F-0B41-439C-86A0-F95A4D7C8670}" type="slidenum">
              <a:rPr lang="ru-RU" smtClean="0"/>
              <a:pPr/>
              <a:t>‹#›</a:t>
            </a:fld>
            <a:endParaRPr lang="ru-RU"/>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6"/>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70CE8EB3-859D-4D94-BB8F-90EDF7555F86}" type="datetimeFigureOut">
              <a:rPr lang="ru-RU" smtClean="0">
                <a:solidFill>
                  <a:prstClr val="black">
                    <a:tint val="75000"/>
                  </a:prstClr>
                </a:solidFill>
              </a:rPr>
              <a:pPr/>
              <a:t>16.04.2021</a:t>
            </a:fld>
            <a:endParaRPr lang="ru-RU"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dirty="0">
              <a:solidFill>
                <a:prstClr val="black">
                  <a:tint val="75000"/>
                </a:prstClr>
              </a:solidFill>
            </a:endParaRPr>
          </a:p>
        </p:txBody>
      </p:sp>
      <p:sp>
        <p:nvSpPr>
          <p:cNvPr id="6" name="Номер слайда 5"/>
          <p:cNvSpPr>
            <a:spLocks noGrp="1"/>
          </p:cNvSpPr>
          <p:nvPr>
            <p:ph type="sldNum" sz="quarter" idx="12"/>
          </p:nvPr>
        </p:nvSpPr>
        <p:spPr/>
        <p:txBody>
          <a:bodyPr/>
          <a:lstStyle/>
          <a:p>
            <a:fld id="{7FCB8F5F-0B41-439C-86A0-F95A4D7C867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27281193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70CE8EB3-859D-4D94-BB8F-90EDF7555F86}" type="datetimeFigureOut">
              <a:rPr lang="ru-RU" smtClean="0">
                <a:solidFill>
                  <a:prstClr val="black">
                    <a:tint val="75000"/>
                  </a:prstClr>
                </a:solidFill>
              </a:rPr>
              <a:pPr/>
              <a:t>16.04.2021</a:t>
            </a:fld>
            <a:endParaRPr lang="ru-RU" dirty="0">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dirty="0">
              <a:solidFill>
                <a:prstClr val="black">
                  <a:tint val="75000"/>
                </a:prstClr>
              </a:solidFill>
            </a:endParaRPr>
          </a:p>
        </p:txBody>
      </p:sp>
      <p:sp>
        <p:nvSpPr>
          <p:cNvPr id="7" name="Номер слайда 6"/>
          <p:cNvSpPr>
            <a:spLocks noGrp="1"/>
          </p:cNvSpPr>
          <p:nvPr>
            <p:ph type="sldNum" sz="quarter" idx="12"/>
          </p:nvPr>
        </p:nvSpPr>
        <p:spPr/>
        <p:txBody>
          <a:bodyPr/>
          <a:lstStyle/>
          <a:p>
            <a:fld id="{7FCB8F5F-0B41-439C-86A0-F95A4D7C867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415488604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70CE8EB3-859D-4D94-BB8F-90EDF7555F86}" type="datetimeFigureOut">
              <a:rPr lang="ru-RU" smtClean="0">
                <a:solidFill>
                  <a:prstClr val="black">
                    <a:tint val="75000"/>
                  </a:prstClr>
                </a:solidFill>
              </a:rPr>
              <a:pPr/>
              <a:t>16.04.2021</a:t>
            </a:fld>
            <a:endParaRPr lang="ru-RU" dirty="0">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dirty="0">
              <a:solidFill>
                <a:prstClr val="black">
                  <a:tint val="75000"/>
                </a:prstClr>
              </a:solidFill>
            </a:endParaRPr>
          </a:p>
        </p:txBody>
      </p:sp>
      <p:sp>
        <p:nvSpPr>
          <p:cNvPr id="9" name="Номер слайда 8"/>
          <p:cNvSpPr>
            <a:spLocks noGrp="1"/>
          </p:cNvSpPr>
          <p:nvPr>
            <p:ph type="sldNum" sz="quarter" idx="12"/>
          </p:nvPr>
        </p:nvSpPr>
        <p:spPr/>
        <p:txBody>
          <a:bodyPr/>
          <a:lstStyle/>
          <a:p>
            <a:fld id="{7FCB8F5F-0B41-439C-86A0-F95A4D7C867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299524852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70CE8EB3-859D-4D94-BB8F-90EDF7555F86}" type="datetimeFigureOut">
              <a:rPr lang="ru-RU" smtClean="0">
                <a:solidFill>
                  <a:prstClr val="black">
                    <a:tint val="75000"/>
                  </a:prstClr>
                </a:solidFill>
              </a:rPr>
              <a:pPr/>
              <a:t>16.04.2021</a:t>
            </a:fld>
            <a:endParaRPr lang="ru-RU" dirty="0">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dirty="0">
              <a:solidFill>
                <a:prstClr val="black">
                  <a:tint val="75000"/>
                </a:prstClr>
              </a:solidFill>
            </a:endParaRPr>
          </a:p>
        </p:txBody>
      </p:sp>
      <p:sp>
        <p:nvSpPr>
          <p:cNvPr id="5" name="Номер слайда 4"/>
          <p:cNvSpPr>
            <a:spLocks noGrp="1"/>
          </p:cNvSpPr>
          <p:nvPr>
            <p:ph type="sldNum" sz="quarter" idx="12"/>
          </p:nvPr>
        </p:nvSpPr>
        <p:spPr/>
        <p:txBody>
          <a:bodyPr/>
          <a:lstStyle/>
          <a:p>
            <a:fld id="{7FCB8F5F-0B41-439C-86A0-F95A4D7C867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82259654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70CE8EB3-859D-4D94-BB8F-90EDF7555F86}" type="datetimeFigureOut">
              <a:rPr lang="ru-RU" smtClean="0">
                <a:solidFill>
                  <a:prstClr val="black">
                    <a:tint val="75000"/>
                  </a:prstClr>
                </a:solidFill>
              </a:rPr>
              <a:pPr/>
              <a:t>16.04.2021</a:t>
            </a:fld>
            <a:endParaRPr lang="ru-RU" dirty="0">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dirty="0">
              <a:solidFill>
                <a:prstClr val="black">
                  <a:tint val="75000"/>
                </a:prstClr>
              </a:solidFill>
            </a:endParaRPr>
          </a:p>
        </p:txBody>
      </p:sp>
      <p:sp>
        <p:nvSpPr>
          <p:cNvPr id="4" name="Номер слайда 3"/>
          <p:cNvSpPr>
            <a:spLocks noGrp="1"/>
          </p:cNvSpPr>
          <p:nvPr>
            <p:ph type="sldNum" sz="quarter" idx="12"/>
          </p:nvPr>
        </p:nvSpPr>
        <p:spPr/>
        <p:txBody>
          <a:bodyPr/>
          <a:lstStyle/>
          <a:p>
            <a:fld id="{7FCB8F5F-0B41-439C-86A0-F95A4D7C867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289713230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2"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70CE8EB3-859D-4D94-BB8F-90EDF7555F86}" type="datetimeFigureOut">
              <a:rPr lang="ru-RU" smtClean="0">
                <a:solidFill>
                  <a:prstClr val="black">
                    <a:tint val="75000"/>
                  </a:prstClr>
                </a:solidFill>
              </a:rPr>
              <a:pPr/>
              <a:t>16.04.2021</a:t>
            </a:fld>
            <a:endParaRPr lang="ru-RU" dirty="0">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dirty="0">
              <a:solidFill>
                <a:prstClr val="black">
                  <a:tint val="75000"/>
                </a:prstClr>
              </a:solidFill>
            </a:endParaRPr>
          </a:p>
        </p:txBody>
      </p:sp>
      <p:sp>
        <p:nvSpPr>
          <p:cNvPr id="7" name="Номер слайда 6"/>
          <p:cNvSpPr>
            <a:spLocks noGrp="1"/>
          </p:cNvSpPr>
          <p:nvPr>
            <p:ph type="sldNum" sz="quarter" idx="12"/>
          </p:nvPr>
        </p:nvSpPr>
        <p:spPr/>
        <p:txBody>
          <a:bodyPr/>
          <a:lstStyle/>
          <a:p>
            <a:fld id="{7FCB8F5F-0B41-439C-86A0-F95A4D7C867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151816712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70CE8EB3-859D-4D94-BB8F-90EDF7555F86}" type="datetimeFigureOut">
              <a:rPr lang="ru-RU" smtClean="0">
                <a:solidFill>
                  <a:prstClr val="black">
                    <a:tint val="75000"/>
                  </a:prstClr>
                </a:solidFill>
              </a:rPr>
              <a:pPr/>
              <a:t>16.04.2021</a:t>
            </a:fld>
            <a:endParaRPr lang="ru-RU" dirty="0">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dirty="0">
              <a:solidFill>
                <a:prstClr val="black">
                  <a:tint val="75000"/>
                </a:prstClr>
              </a:solidFill>
            </a:endParaRPr>
          </a:p>
        </p:txBody>
      </p:sp>
      <p:sp>
        <p:nvSpPr>
          <p:cNvPr id="7" name="Номер слайда 6"/>
          <p:cNvSpPr>
            <a:spLocks noGrp="1"/>
          </p:cNvSpPr>
          <p:nvPr>
            <p:ph type="sldNum" sz="quarter" idx="12"/>
          </p:nvPr>
        </p:nvSpPr>
        <p:spPr/>
        <p:txBody>
          <a:bodyPr/>
          <a:lstStyle/>
          <a:p>
            <a:fld id="{7FCB8F5F-0B41-439C-86A0-F95A4D7C867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42501665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0CE8EB3-859D-4D94-BB8F-90EDF7555F86}" type="datetimeFigureOut">
              <a:rPr lang="ru-RU" smtClean="0">
                <a:solidFill>
                  <a:prstClr val="black">
                    <a:tint val="75000"/>
                  </a:prstClr>
                </a:solidFill>
              </a:rPr>
              <a:pPr/>
              <a:t>16.04.2021</a:t>
            </a:fld>
            <a:endParaRPr lang="ru-RU"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dirty="0">
              <a:solidFill>
                <a:prstClr val="black">
                  <a:tint val="75000"/>
                </a:prstClr>
              </a:solidFill>
            </a:endParaRPr>
          </a:p>
        </p:txBody>
      </p:sp>
      <p:sp>
        <p:nvSpPr>
          <p:cNvPr id="6" name="Номер слайда 5"/>
          <p:cNvSpPr>
            <a:spLocks noGrp="1"/>
          </p:cNvSpPr>
          <p:nvPr>
            <p:ph type="sldNum" sz="quarter" idx="12"/>
          </p:nvPr>
        </p:nvSpPr>
        <p:spPr/>
        <p:txBody>
          <a:bodyPr/>
          <a:lstStyle/>
          <a:p>
            <a:fld id="{7FCB8F5F-0B41-439C-86A0-F95A4D7C867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236220193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9"/>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9"/>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0CE8EB3-859D-4D94-BB8F-90EDF7555F86}" type="datetimeFigureOut">
              <a:rPr lang="ru-RU" smtClean="0">
                <a:solidFill>
                  <a:prstClr val="black">
                    <a:tint val="75000"/>
                  </a:prstClr>
                </a:solidFill>
              </a:rPr>
              <a:pPr/>
              <a:t>16.04.2021</a:t>
            </a:fld>
            <a:endParaRPr lang="ru-RU"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dirty="0">
              <a:solidFill>
                <a:prstClr val="black">
                  <a:tint val="75000"/>
                </a:prstClr>
              </a:solidFill>
            </a:endParaRPr>
          </a:p>
        </p:txBody>
      </p:sp>
      <p:sp>
        <p:nvSpPr>
          <p:cNvPr id="6" name="Номер слайда 5"/>
          <p:cNvSpPr>
            <a:spLocks noGrp="1"/>
          </p:cNvSpPr>
          <p:nvPr>
            <p:ph type="sldNum" sz="quarter" idx="12"/>
          </p:nvPr>
        </p:nvSpPr>
        <p:spPr/>
        <p:txBody>
          <a:bodyPr/>
          <a:lstStyle/>
          <a:p>
            <a:fld id="{7FCB8F5F-0B41-439C-86A0-F95A4D7C867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334710009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31"/>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70CE8EB3-859D-4D94-BB8F-90EDF7555F86}" type="datetimeFigureOut">
              <a:rPr lang="ru-RU" smtClean="0">
                <a:solidFill>
                  <a:prstClr val="black">
                    <a:tint val="75000"/>
                  </a:prstClr>
                </a:solidFill>
              </a:rPr>
              <a:pPr/>
              <a:t>16.04.2021</a:t>
            </a:fld>
            <a:endParaRPr lang="ru-RU"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dirty="0">
              <a:solidFill>
                <a:prstClr val="black">
                  <a:tint val="75000"/>
                </a:prstClr>
              </a:solidFill>
            </a:endParaRPr>
          </a:p>
        </p:txBody>
      </p:sp>
      <p:sp>
        <p:nvSpPr>
          <p:cNvPr id="6" name="Номер слайда 5"/>
          <p:cNvSpPr>
            <a:spLocks noGrp="1"/>
          </p:cNvSpPr>
          <p:nvPr>
            <p:ph type="sldNum" sz="quarter" idx="12"/>
          </p:nvPr>
        </p:nvSpPr>
        <p:spPr/>
        <p:txBody>
          <a:bodyPr/>
          <a:lstStyle/>
          <a:p>
            <a:fld id="{7FCB8F5F-0B41-439C-86A0-F95A4D7C867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36233498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70CE8EB3-859D-4D94-BB8F-90EDF7555F86}" type="datetimeFigureOut">
              <a:rPr lang="ru-RU" smtClean="0"/>
              <a:pPr/>
              <a:t>16.04.2021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FCB8F5F-0B41-439C-86A0-F95A4D7C8670}" type="slidenum">
              <a:rPr lang="ru-RU" smtClean="0"/>
              <a:pPr/>
              <a:t>‹#›</a:t>
            </a:fld>
            <a:endParaRPr lang="ru-RU"/>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0CE8EB3-859D-4D94-BB8F-90EDF7555F86}" type="datetimeFigureOut">
              <a:rPr lang="ru-RU" smtClean="0">
                <a:solidFill>
                  <a:prstClr val="black">
                    <a:tint val="75000"/>
                  </a:prstClr>
                </a:solidFill>
              </a:rPr>
              <a:pPr/>
              <a:t>16.04.2021</a:t>
            </a:fld>
            <a:endParaRPr lang="ru-RU"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dirty="0">
              <a:solidFill>
                <a:prstClr val="black">
                  <a:tint val="75000"/>
                </a:prstClr>
              </a:solidFill>
            </a:endParaRPr>
          </a:p>
        </p:txBody>
      </p:sp>
      <p:sp>
        <p:nvSpPr>
          <p:cNvPr id="6" name="Номер слайда 5"/>
          <p:cNvSpPr>
            <a:spLocks noGrp="1"/>
          </p:cNvSpPr>
          <p:nvPr>
            <p:ph type="sldNum" sz="quarter" idx="12"/>
          </p:nvPr>
        </p:nvSpPr>
        <p:spPr/>
        <p:txBody>
          <a:bodyPr/>
          <a:lstStyle/>
          <a:p>
            <a:fld id="{7FCB8F5F-0B41-439C-86A0-F95A4D7C867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235233038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6"/>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70CE8EB3-859D-4D94-BB8F-90EDF7555F86}" type="datetimeFigureOut">
              <a:rPr lang="ru-RU" smtClean="0">
                <a:solidFill>
                  <a:prstClr val="black">
                    <a:tint val="75000"/>
                  </a:prstClr>
                </a:solidFill>
              </a:rPr>
              <a:pPr/>
              <a:t>16.04.2021</a:t>
            </a:fld>
            <a:endParaRPr lang="ru-RU"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dirty="0">
              <a:solidFill>
                <a:prstClr val="black">
                  <a:tint val="75000"/>
                </a:prstClr>
              </a:solidFill>
            </a:endParaRPr>
          </a:p>
        </p:txBody>
      </p:sp>
      <p:sp>
        <p:nvSpPr>
          <p:cNvPr id="6" name="Номер слайда 5"/>
          <p:cNvSpPr>
            <a:spLocks noGrp="1"/>
          </p:cNvSpPr>
          <p:nvPr>
            <p:ph type="sldNum" sz="quarter" idx="12"/>
          </p:nvPr>
        </p:nvSpPr>
        <p:spPr/>
        <p:txBody>
          <a:bodyPr/>
          <a:lstStyle/>
          <a:p>
            <a:fld id="{7FCB8F5F-0B41-439C-86A0-F95A4D7C867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364940462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70CE8EB3-859D-4D94-BB8F-90EDF7555F86}" type="datetimeFigureOut">
              <a:rPr lang="ru-RU" smtClean="0">
                <a:solidFill>
                  <a:prstClr val="black">
                    <a:tint val="75000"/>
                  </a:prstClr>
                </a:solidFill>
              </a:rPr>
              <a:pPr/>
              <a:t>16.04.2021</a:t>
            </a:fld>
            <a:endParaRPr lang="ru-RU" dirty="0">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dirty="0">
              <a:solidFill>
                <a:prstClr val="black">
                  <a:tint val="75000"/>
                </a:prstClr>
              </a:solidFill>
            </a:endParaRPr>
          </a:p>
        </p:txBody>
      </p:sp>
      <p:sp>
        <p:nvSpPr>
          <p:cNvPr id="7" name="Номер слайда 6"/>
          <p:cNvSpPr>
            <a:spLocks noGrp="1"/>
          </p:cNvSpPr>
          <p:nvPr>
            <p:ph type="sldNum" sz="quarter" idx="12"/>
          </p:nvPr>
        </p:nvSpPr>
        <p:spPr/>
        <p:txBody>
          <a:bodyPr/>
          <a:lstStyle/>
          <a:p>
            <a:fld id="{7FCB8F5F-0B41-439C-86A0-F95A4D7C867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397764502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70CE8EB3-859D-4D94-BB8F-90EDF7555F86}" type="datetimeFigureOut">
              <a:rPr lang="ru-RU" smtClean="0">
                <a:solidFill>
                  <a:prstClr val="black">
                    <a:tint val="75000"/>
                  </a:prstClr>
                </a:solidFill>
              </a:rPr>
              <a:pPr/>
              <a:t>16.04.2021</a:t>
            </a:fld>
            <a:endParaRPr lang="ru-RU" dirty="0">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dirty="0">
              <a:solidFill>
                <a:prstClr val="black">
                  <a:tint val="75000"/>
                </a:prstClr>
              </a:solidFill>
            </a:endParaRPr>
          </a:p>
        </p:txBody>
      </p:sp>
      <p:sp>
        <p:nvSpPr>
          <p:cNvPr id="9" name="Номер слайда 8"/>
          <p:cNvSpPr>
            <a:spLocks noGrp="1"/>
          </p:cNvSpPr>
          <p:nvPr>
            <p:ph type="sldNum" sz="quarter" idx="12"/>
          </p:nvPr>
        </p:nvSpPr>
        <p:spPr/>
        <p:txBody>
          <a:bodyPr/>
          <a:lstStyle/>
          <a:p>
            <a:fld id="{7FCB8F5F-0B41-439C-86A0-F95A4D7C867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261922944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70CE8EB3-859D-4D94-BB8F-90EDF7555F86}" type="datetimeFigureOut">
              <a:rPr lang="ru-RU" smtClean="0">
                <a:solidFill>
                  <a:prstClr val="black">
                    <a:tint val="75000"/>
                  </a:prstClr>
                </a:solidFill>
              </a:rPr>
              <a:pPr/>
              <a:t>16.04.2021</a:t>
            </a:fld>
            <a:endParaRPr lang="ru-RU" dirty="0">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dirty="0">
              <a:solidFill>
                <a:prstClr val="black">
                  <a:tint val="75000"/>
                </a:prstClr>
              </a:solidFill>
            </a:endParaRPr>
          </a:p>
        </p:txBody>
      </p:sp>
      <p:sp>
        <p:nvSpPr>
          <p:cNvPr id="5" name="Номер слайда 4"/>
          <p:cNvSpPr>
            <a:spLocks noGrp="1"/>
          </p:cNvSpPr>
          <p:nvPr>
            <p:ph type="sldNum" sz="quarter" idx="12"/>
          </p:nvPr>
        </p:nvSpPr>
        <p:spPr/>
        <p:txBody>
          <a:bodyPr/>
          <a:lstStyle/>
          <a:p>
            <a:fld id="{7FCB8F5F-0B41-439C-86A0-F95A4D7C867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218985411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70CE8EB3-859D-4D94-BB8F-90EDF7555F86}" type="datetimeFigureOut">
              <a:rPr lang="ru-RU" smtClean="0">
                <a:solidFill>
                  <a:prstClr val="black">
                    <a:tint val="75000"/>
                  </a:prstClr>
                </a:solidFill>
              </a:rPr>
              <a:pPr/>
              <a:t>16.04.2021</a:t>
            </a:fld>
            <a:endParaRPr lang="ru-RU" dirty="0">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dirty="0">
              <a:solidFill>
                <a:prstClr val="black">
                  <a:tint val="75000"/>
                </a:prstClr>
              </a:solidFill>
            </a:endParaRPr>
          </a:p>
        </p:txBody>
      </p:sp>
      <p:sp>
        <p:nvSpPr>
          <p:cNvPr id="4" name="Номер слайда 3"/>
          <p:cNvSpPr>
            <a:spLocks noGrp="1"/>
          </p:cNvSpPr>
          <p:nvPr>
            <p:ph type="sldNum" sz="quarter" idx="12"/>
          </p:nvPr>
        </p:nvSpPr>
        <p:spPr/>
        <p:txBody>
          <a:bodyPr/>
          <a:lstStyle/>
          <a:p>
            <a:fld id="{7FCB8F5F-0B41-439C-86A0-F95A4D7C867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102346760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2"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70CE8EB3-859D-4D94-BB8F-90EDF7555F86}" type="datetimeFigureOut">
              <a:rPr lang="ru-RU" smtClean="0">
                <a:solidFill>
                  <a:prstClr val="black">
                    <a:tint val="75000"/>
                  </a:prstClr>
                </a:solidFill>
              </a:rPr>
              <a:pPr/>
              <a:t>16.04.2021</a:t>
            </a:fld>
            <a:endParaRPr lang="ru-RU" dirty="0">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dirty="0">
              <a:solidFill>
                <a:prstClr val="black">
                  <a:tint val="75000"/>
                </a:prstClr>
              </a:solidFill>
            </a:endParaRPr>
          </a:p>
        </p:txBody>
      </p:sp>
      <p:sp>
        <p:nvSpPr>
          <p:cNvPr id="7" name="Номер слайда 6"/>
          <p:cNvSpPr>
            <a:spLocks noGrp="1"/>
          </p:cNvSpPr>
          <p:nvPr>
            <p:ph type="sldNum" sz="quarter" idx="12"/>
          </p:nvPr>
        </p:nvSpPr>
        <p:spPr/>
        <p:txBody>
          <a:bodyPr/>
          <a:lstStyle/>
          <a:p>
            <a:fld id="{7FCB8F5F-0B41-439C-86A0-F95A4D7C867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354204527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70CE8EB3-859D-4D94-BB8F-90EDF7555F86}" type="datetimeFigureOut">
              <a:rPr lang="ru-RU" smtClean="0">
                <a:solidFill>
                  <a:prstClr val="black">
                    <a:tint val="75000"/>
                  </a:prstClr>
                </a:solidFill>
              </a:rPr>
              <a:pPr/>
              <a:t>16.04.2021</a:t>
            </a:fld>
            <a:endParaRPr lang="ru-RU" dirty="0">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dirty="0">
              <a:solidFill>
                <a:prstClr val="black">
                  <a:tint val="75000"/>
                </a:prstClr>
              </a:solidFill>
            </a:endParaRPr>
          </a:p>
        </p:txBody>
      </p:sp>
      <p:sp>
        <p:nvSpPr>
          <p:cNvPr id="7" name="Номер слайда 6"/>
          <p:cNvSpPr>
            <a:spLocks noGrp="1"/>
          </p:cNvSpPr>
          <p:nvPr>
            <p:ph type="sldNum" sz="quarter" idx="12"/>
          </p:nvPr>
        </p:nvSpPr>
        <p:spPr/>
        <p:txBody>
          <a:bodyPr/>
          <a:lstStyle/>
          <a:p>
            <a:fld id="{7FCB8F5F-0B41-439C-86A0-F95A4D7C867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87241262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0CE8EB3-859D-4D94-BB8F-90EDF7555F86}" type="datetimeFigureOut">
              <a:rPr lang="ru-RU" smtClean="0">
                <a:solidFill>
                  <a:prstClr val="black">
                    <a:tint val="75000"/>
                  </a:prstClr>
                </a:solidFill>
              </a:rPr>
              <a:pPr/>
              <a:t>16.04.2021</a:t>
            </a:fld>
            <a:endParaRPr lang="ru-RU"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dirty="0">
              <a:solidFill>
                <a:prstClr val="black">
                  <a:tint val="75000"/>
                </a:prstClr>
              </a:solidFill>
            </a:endParaRPr>
          </a:p>
        </p:txBody>
      </p:sp>
      <p:sp>
        <p:nvSpPr>
          <p:cNvPr id="6" name="Номер слайда 5"/>
          <p:cNvSpPr>
            <a:spLocks noGrp="1"/>
          </p:cNvSpPr>
          <p:nvPr>
            <p:ph type="sldNum" sz="quarter" idx="12"/>
          </p:nvPr>
        </p:nvSpPr>
        <p:spPr/>
        <p:txBody>
          <a:bodyPr/>
          <a:lstStyle/>
          <a:p>
            <a:fld id="{7FCB8F5F-0B41-439C-86A0-F95A4D7C867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183028145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9"/>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9"/>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0CE8EB3-859D-4D94-BB8F-90EDF7555F86}" type="datetimeFigureOut">
              <a:rPr lang="ru-RU" smtClean="0">
                <a:solidFill>
                  <a:prstClr val="black">
                    <a:tint val="75000"/>
                  </a:prstClr>
                </a:solidFill>
              </a:rPr>
              <a:pPr/>
              <a:t>16.04.2021</a:t>
            </a:fld>
            <a:endParaRPr lang="ru-RU"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dirty="0">
              <a:solidFill>
                <a:prstClr val="black">
                  <a:tint val="75000"/>
                </a:prstClr>
              </a:solidFill>
            </a:endParaRPr>
          </a:p>
        </p:txBody>
      </p:sp>
      <p:sp>
        <p:nvSpPr>
          <p:cNvPr id="6" name="Номер слайда 5"/>
          <p:cNvSpPr>
            <a:spLocks noGrp="1"/>
          </p:cNvSpPr>
          <p:nvPr>
            <p:ph type="sldNum" sz="quarter" idx="12"/>
          </p:nvPr>
        </p:nvSpPr>
        <p:spPr/>
        <p:txBody>
          <a:bodyPr/>
          <a:lstStyle/>
          <a:p>
            <a:fld id="{7FCB8F5F-0B41-439C-86A0-F95A4D7C867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3434064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CE8EB3-859D-4D94-BB8F-90EDF7555F86}" type="datetimeFigureOut">
              <a:rPr lang="ru-RU" smtClean="0"/>
              <a:pPr/>
              <a:t>16.04.2021</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CB8F5F-0B41-439C-86A0-F95A4D7C8670}"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CE8EB3-859D-4D94-BB8F-90EDF7555F86}" type="datetimeFigureOut">
              <a:rPr lang="ru-RU" smtClean="0">
                <a:solidFill>
                  <a:prstClr val="black">
                    <a:tint val="75000"/>
                  </a:prstClr>
                </a:solidFill>
              </a:rPr>
              <a:pPr/>
              <a:t>16.04.2021</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CB8F5F-0B41-439C-86A0-F95A4D7C867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8108278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1"/>
          <p:cNvSpPr>
            <a:spLocks noGrp="1" noChangeArrowheads="1"/>
          </p:cNvSpPr>
          <p:nvPr>
            <p:ph type="title"/>
          </p:nvPr>
        </p:nvSpPr>
        <p:spPr bwMode="auto">
          <a:xfrm>
            <a:off x="457200" y="274638"/>
            <a:ext cx="8223250" cy="1136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ru-RU" smtClean="0"/>
              <a:t>Для правки текста заголовка щёлкните мышью</a:t>
            </a:r>
          </a:p>
        </p:txBody>
      </p:sp>
      <p:sp>
        <p:nvSpPr>
          <p:cNvPr id="4099" name="Rectangle 2"/>
          <p:cNvSpPr>
            <a:spLocks noGrp="1" noChangeArrowheads="1"/>
          </p:cNvSpPr>
          <p:nvPr>
            <p:ph type="body" idx="1"/>
          </p:nvPr>
        </p:nvSpPr>
        <p:spPr bwMode="auto">
          <a:xfrm>
            <a:off x="457200" y="1600200"/>
            <a:ext cx="8223250" cy="4519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ru-RU" smtClean="0"/>
              <a:t>Для правки структуры щёлкните мышью</a:t>
            </a:r>
          </a:p>
          <a:p>
            <a:pPr lvl="1"/>
            <a:r>
              <a:rPr lang="en-GB" altLang="ru-RU" smtClean="0"/>
              <a:t>Второй уровень структуры</a:t>
            </a:r>
          </a:p>
          <a:p>
            <a:pPr lvl="2"/>
            <a:r>
              <a:rPr lang="en-GB" altLang="ru-RU" smtClean="0"/>
              <a:t>Третий уровень структуры</a:t>
            </a:r>
          </a:p>
          <a:p>
            <a:pPr lvl="3"/>
            <a:r>
              <a:rPr lang="en-GB" altLang="ru-RU" smtClean="0"/>
              <a:t>Четвёртый уровень структуры</a:t>
            </a:r>
          </a:p>
          <a:p>
            <a:pPr lvl="4"/>
            <a:r>
              <a:rPr lang="en-GB" altLang="ru-RU" smtClean="0"/>
              <a:t>Пятый уровень структуры</a:t>
            </a:r>
          </a:p>
          <a:p>
            <a:pPr lvl="4"/>
            <a:r>
              <a:rPr lang="en-GB" altLang="ru-RU" smtClean="0"/>
              <a:t>Шестой уровень структуры</a:t>
            </a:r>
          </a:p>
          <a:p>
            <a:pPr lvl="4"/>
            <a:r>
              <a:rPr lang="en-GB" altLang="ru-RU" smtClean="0"/>
              <a:t>Седьмой уровень структуры</a:t>
            </a:r>
          </a:p>
        </p:txBody>
      </p:sp>
      <p:sp>
        <p:nvSpPr>
          <p:cNvPr id="9220" name="Text Box 3"/>
          <p:cNvSpPr txBox="1">
            <a:spLocks noChangeArrowheads="1"/>
          </p:cNvSpPr>
          <p:nvPr/>
        </p:nvSpPr>
        <p:spPr bwMode="auto">
          <a:xfrm>
            <a:off x="457200" y="6356350"/>
            <a:ext cx="2130425" cy="361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defTabSz="449263">
              <a:defRPr>
                <a:solidFill>
                  <a:schemeClr val="tx1"/>
                </a:solidFill>
                <a:latin typeface="Arial" pitchFamily="34" charset="0"/>
                <a:cs typeface="Arial" pitchFamily="34" charset="0"/>
              </a:defRPr>
            </a:lvl1pPr>
            <a:lvl2pPr marL="742950" indent="-285750" defTabSz="449263">
              <a:defRPr>
                <a:solidFill>
                  <a:schemeClr val="tx1"/>
                </a:solidFill>
                <a:latin typeface="Arial" pitchFamily="34" charset="0"/>
                <a:cs typeface="Arial" pitchFamily="34" charset="0"/>
              </a:defRPr>
            </a:lvl2pPr>
            <a:lvl3pPr marL="1143000" indent="-228600" defTabSz="449263">
              <a:defRPr>
                <a:solidFill>
                  <a:schemeClr val="tx1"/>
                </a:solidFill>
                <a:latin typeface="Arial" pitchFamily="34" charset="0"/>
                <a:cs typeface="Arial" pitchFamily="34" charset="0"/>
              </a:defRPr>
            </a:lvl3pPr>
            <a:lvl4pPr marL="1600200" indent="-228600" defTabSz="449263">
              <a:defRPr>
                <a:solidFill>
                  <a:schemeClr val="tx1"/>
                </a:solidFill>
                <a:latin typeface="Arial" pitchFamily="34" charset="0"/>
                <a:cs typeface="Arial" pitchFamily="34" charset="0"/>
              </a:defRPr>
            </a:lvl4pPr>
            <a:lvl5pPr marL="2057400" indent="-228600" defTabSz="449263">
              <a:defRPr>
                <a:solidFill>
                  <a:schemeClr val="tx1"/>
                </a:solidFill>
                <a:latin typeface="Arial" pitchFamily="34" charset="0"/>
                <a:cs typeface="Arial" pitchFamily="34" charset="0"/>
              </a:defRPr>
            </a:lvl5pPr>
            <a:lvl6pPr marL="2514600" indent="-228600" defTabSz="449263"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49263"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49263"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49263" eaLnBrk="0" fontAlgn="base" hangingPunct="0">
              <a:spcBef>
                <a:spcPct val="0"/>
              </a:spcBef>
              <a:spcAft>
                <a:spcPct val="0"/>
              </a:spcAft>
              <a:defRPr>
                <a:solidFill>
                  <a:schemeClr val="tx1"/>
                </a:solidFill>
                <a:latin typeface="Arial" pitchFamily="34" charset="0"/>
                <a:cs typeface="Arial" pitchFamily="34" charset="0"/>
              </a:defRPr>
            </a:lvl9pPr>
          </a:lstStyle>
          <a:p>
            <a:pPr eaLnBrk="0" fontAlgn="base" hangingPunct="0">
              <a:spcBef>
                <a:spcPct val="0"/>
              </a:spcBef>
              <a:spcAft>
                <a:spcPct val="0"/>
              </a:spcAft>
              <a:buClr>
                <a:srgbClr val="000000"/>
              </a:buClr>
              <a:buSzPct val="100000"/>
              <a:buFont typeface="Times New Roman" pitchFamily="18" charset="0"/>
              <a:buNone/>
              <a:defRPr/>
            </a:pPr>
            <a:endParaRPr lang="ru-RU" altLang="ru-RU" smtClean="0">
              <a:solidFill>
                <a:srgbClr val="FFFFFF"/>
              </a:solidFill>
            </a:endParaRPr>
          </a:p>
        </p:txBody>
      </p:sp>
      <p:sp>
        <p:nvSpPr>
          <p:cNvPr id="9221" name="Text Box 4"/>
          <p:cNvSpPr txBox="1">
            <a:spLocks noChangeArrowheads="1"/>
          </p:cNvSpPr>
          <p:nvPr/>
        </p:nvSpPr>
        <p:spPr bwMode="auto">
          <a:xfrm>
            <a:off x="3124200" y="6356350"/>
            <a:ext cx="2895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defTabSz="449263">
              <a:defRPr>
                <a:solidFill>
                  <a:schemeClr val="tx1"/>
                </a:solidFill>
                <a:latin typeface="Arial" pitchFamily="34" charset="0"/>
                <a:cs typeface="Arial" pitchFamily="34" charset="0"/>
              </a:defRPr>
            </a:lvl1pPr>
            <a:lvl2pPr marL="742950" indent="-285750" defTabSz="449263">
              <a:defRPr>
                <a:solidFill>
                  <a:schemeClr val="tx1"/>
                </a:solidFill>
                <a:latin typeface="Arial" pitchFamily="34" charset="0"/>
                <a:cs typeface="Arial" pitchFamily="34" charset="0"/>
              </a:defRPr>
            </a:lvl2pPr>
            <a:lvl3pPr marL="1143000" indent="-228600" defTabSz="449263">
              <a:defRPr>
                <a:solidFill>
                  <a:schemeClr val="tx1"/>
                </a:solidFill>
                <a:latin typeface="Arial" pitchFamily="34" charset="0"/>
                <a:cs typeface="Arial" pitchFamily="34" charset="0"/>
              </a:defRPr>
            </a:lvl3pPr>
            <a:lvl4pPr marL="1600200" indent="-228600" defTabSz="449263">
              <a:defRPr>
                <a:solidFill>
                  <a:schemeClr val="tx1"/>
                </a:solidFill>
                <a:latin typeface="Arial" pitchFamily="34" charset="0"/>
                <a:cs typeface="Arial" pitchFamily="34" charset="0"/>
              </a:defRPr>
            </a:lvl4pPr>
            <a:lvl5pPr marL="2057400" indent="-228600" defTabSz="449263">
              <a:defRPr>
                <a:solidFill>
                  <a:schemeClr val="tx1"/>
                </a:solidFill>
                <a:latin typeface="Arial" pitchFamily="34" charset="0"/>
                <a:cs typeface="Arial" pitchFamily="34" charset="0"/>
              </a:defRPr>
            </a:lvl5pPr>
            <a:lvl6pPr marL="2514600" indent="-228600" defTabSz="449263"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49263"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49263"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49263" eaLnBrk="0" fontAlgn="base" hangingPunct="0">
              <a:spcBef>
                <a:spcPct val="0"/>
              </a:spcBef>
              <a:spcAft>
                <a:spcPct val="0"/>
              </a:spcAft>
              <a:defRPr>
                <a:solidFill>
                  <a:schemeClr val="tx1"/>
                </a:solidFill>
                <a:latin typeface="Arial" pitchFamily="34" charset="0"/>
                <a:cs typeface="Arial" pitchFamily="34" charset="0"/>
              </a:defRPr>
            </a:lvl9pPr>
          </a:lstStyle>
          <a:p>
            <a:pPr eaLnBrk="0" fontAlgn="base" hangingPunct="0">
              <a:spcBef>
                <a:spcPct val="0"/>
              </a:spcBef>
              <a:spcAft>
                <a:spcPct val="0"/>
              </a:spcAft>
              <a:buClr>
                <a:srgbClr val="000000"/>
              </a:buClr>
              <a:buSzPct val="100000"/>
              <a:buFont typeface="Times New Roman" pitchFamily="18" charset="0"/>
              <a:buNone/>
              <a:defRPr/>
            </a:pPr>
            <a:endParaRPr lang="ru-RU" altLang="ru-RU" smtClean="0">
              <a:solidFill>
                <a:srgbClr val="FFFFFF"/>
              </a:solidFill>
            </a:endParaRPr>
          </a:p>
        </p:txBody>
      </p:sp>
      <p:sp>
        <p:nvSpPr>
          <p:cNvPr id="1029" name="Rectangle 5"/>
          <p:cNvSpPr>
            <a:spLocks noGrp="1" noChangeArrowheads="1"/>
          </p:cNvSpPr>
          <p:nvPr>
            <p:ph type="sldNum"/>
          </p:nvPr>
        </p:nvSpPr>
        <p:spPr bwMode="auto">
          <a:xfrm>
            <a:off x="6553200" y="6356350"/>
            <a:ext cx="2127250" cy="358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defTabSz="449263">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cs typeface="+mn-cs"/>
              </a:defRPr>
            </a:lvl1pPr>
          </a:lstStyle>
          <a:p>
            <a:pPr eaLnBrk="0" fontAlgn="base" hangingPunct="0">
              <a:spcBef>
                <a:spcPct val="0"/>
              </a:spcBef>
              <a:spcAft>
                <a:spcPct val="0"/>
              </a:spcAft>
              <a:defRPr/>
            </a:pPr>
            <a:fld id="{52FD88EA-C126-48C7-9F9A-2B7C78793643}" type="slidenum">
              <a:rPr lang="ru-RU"/>
              <a:pPr eaLnBrk="0" fontAlgn="base" hangingPunct="0">
                <a:spcBef>
                  <a:spcPct val="0"/>
                </a:spcBef>
                <a:spcAft>
                  <a:spcPct val="0"/>
                </a:spcAft>
                <a:defRPr/>
              </a:pPr>
              <a:t>‹#›</a:t>
            </a:fld>
            <a:endParaRPr lang="ru-RU"/>
          </a:p>
        </p:txBody>
      </p:sp>
    </p:spTree>
    <p:extLst>
      <p:ext uri="{BB962C8B-B14F-4D97-AF65-F5344CB8AC3E}">
        <p14:creationId xmlns:p14="http://schemas.microsoft.com/office/powerpoint/2010/main" val="152802524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Calibri" pitchFamily="32" charset="0"/>
          <a:ea typeface="Microsoft YaHei" charset="-122"/>
        </a:defRPr>
      </a:lvl2pPr>
      <a:lvl3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Calibri" pitchFamily="32" charset="0"/>
          <a:ea typeface="Microsoft YaHei" charset="-122"/>
        </a:defRPr>
      </a:lvl3pPr>
      <a:lvl4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Calibri" pitchFamily="32" charset="0"/>
          <a:ea typeface="Microsoft YaHei" charset="-122"/>
        </a:defRPr>
      </a:lvl4pPr>
      <a:lvl5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Calibri" pitchFamily="32" charset="0"/>
          <a:ea typeface="Microsoft YaHei" charset="-122"/>
        </a:defRPr>
      </a:lvl5pPr>
      <a:lvl6pPr marL="25146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6pPr>
      <a:lvl7pPr marL="29718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7pPr>
      <a:lvl8pPr marL="34290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8pPr>
      <a:lvl9pPr marL="38862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itchFamily="18" charset="0"/>
        <a:defRPr sz="3200">
          <a:solidFill>
            <a:srgbClr val="000000"/>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8" charset="0"/>
        <a:defRPr sz="2800">
          <a:solidFill>
            <a:srgbClr val="000000"/>
          </a:solidFill>
          <a:latin typeface="+mn-lt"/>
          <a:ea typeface="+mn-ea"/>
        </a:defRPr>
      </a:lvl2pPr>
      <a:lvl3pPr marL="1143000" indent="-228600" algn="l" defTabSz="449263" rtl="0" eaLnBrk="0" fontAlgn="base" hangingPunct="0">
        <a:spcBef>
          <a:spcPts val="600"/>
        </a:spcBef>
        <a:spcAft>
          <a:spcPct val="0"/>
        </a:spcAft>
        <a:buClr>
          <a:srgbClr val="000000"/>
        </a:buClr>
        <a:buSzPct val="100000"/>
        <a:buFont typeface="Times New Roman" pitchFamily="18" charset="0"/>
        <a:defRPr sz="2400">
          <a:solidFill>
            <a:srgbClr val="000000"/>
          </a:solidFill>
          <a:latin typeface="+mn-lt"/>
          <a:ea typeface="+mn-ea"/>
        </a:defRPr>
      </a:lvl3pPr>
      <a:lvl4pPr marL="1600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4pPr>
      <a:lvl5pPr marL="20574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5pPr>
      <a:lvl6pPr marL="25146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6pPr>
      <a:lvl7pPr marL="29718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7pPr>
      <a:lvl8pPr marL="34290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8pPr>
      <a:lvl9pPr marL="38862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CE8EB3-859D-4D94-BB8F-90EDF7555F86}" type="datetimeFigureOut">
              <a:rPr lang="ru-RU" smtClean="0">
                <a:solidFill>
                  <a:prstClr val="black">
                    <a:tint val="75000"/>
                  </a:prstClr>
                </a:solidFill>
              </a:rPr>
              <a:pPr/>
              <a:t>16.04.2021</a:t>
            </a:fld>
            <a:endParaRPr lang="ru-RU" dirty="0">
              <a:solidFill>
                <a:prstClr val="black">
                  <a:tint val="75000"/>
                </a:prstClr>
              </a:solidFill>
            </a:endParaRPr>
          </a:p>
        </p:txBody>
      </p:sp>
      <p:sp>
        <p:nvSpPr>
          <p:cNvPr id="5" name="Нижний колонтитул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solidFill>
                <a:prstClr val="black">
                  <a:tint val="75000"/>
                </a:prstClr>
              </a:solidFill>
            </a:endParaRPr>
          </a:p>
        </p:txBody>
      </p:sp>
      <p:sp>
        <p:nvSpPr>
          <p:cNvPr id="6" name="Номер слайда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CB8F5F-0B41-439C-86A0-F95A4D7C867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415995414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CE8EB3-859D-4D94-BB8F-90EDF7555F86}" type="datetimeFigureOut">
              <a:rPr lang="ru-RU" smtClean="0">
                <a:solidFill>
                  <a:prstClr val="black">
                    <a:tint val="75000"/>
                  </a:prstClr>
                </a:solidFill>
              </a:rPr>
              <a:pPr/>
              <a:t>16.04.2021</a:t>
            </a:fld>
            <a:endParaRPr lang="ru-RU" dirty="0">
              <a:solidFill>
                <a:prstClr val="black">
                  <a:tint val="75000"/>
                </a:prstClr>
              </a:solidFill>
            </a:endParaRPr>
          </a:p>
        </p:txBody>
      </p:sp>
      <p:sp>
        <p:nvSpPr>
          <p:cNvPr id="5" name="Нижний колонтитул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solidFill>
                <a:prstClr val="black">
                  <a:tint val="75000"/>
                </a:prstClr>
              </a:solidFill>
            </a:endParaRPr>
          </a:p>
        </p:txBody>
      </p:sp>
      <p:sp>
        <p:nvSpPr>
          <p:cNvPr id="6" name="Номер слайда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CB8F5F-0B41-439C-86A0-F95A4D7C867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113288670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CE8EB3-859D-4D94-BB8F-90EDF7555F86}" type="datetimeFigureOut">
              <a:rPr lang="ru-RU" smtClean="0">
                <a:solidFill>
                  <a:prstClr val="black">
                    <a:tint val="75000"/>
                  </a:prstClr>
                </a:solidFill>
              </a:rPr>
              <a:pPr/>
              <a:t>16.04.2021</a:t>
            </a:fld>
            <a:endParaRPr lang="ru-RU" dirty="0">
              <a:solidFill>
                <a:prstClr val="black">
                  <a:tint val="75000"/>
                </a:prstClr>
              </a:solidFill>
            </a:endParaRPr>
          </a:p>
        </p:txBody>
      </p:sp>
      <p:sp>
        <p:nvSpPr>
          <p:cNvPr id="5" name="Нижний колонтитул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solidFill>
                <a:prstClr val="black">
                  <a:tint val="75000"/>
                </a:prstClr>
              </a:solidFill>
            </a:endParaRPr>
          </a:p>
        </p:txBody>
      </p:sp>
      <p:sp>
        <p:nvSpPr>
          <p:cNvPr id="6" name="Номер слайда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CB8F5F-0B41-439C-86A0-F95A4D7C867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25874089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08" tIns="45704" rIns="91408" bIns="45704"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5"/>
            <a:ext cx="8229600" cy="4525963"/>
          </a:xfrm>
          <a:prstGeom prst="rect">
            <a:avLst/>
          </a:prstGeom>
        </p:spPr>
        <p:txBody>
          <a:bodyPr vert="horz" lIns="91408" tIns="45704" rIns="91408" bIns="45704"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76"/>
            <a:ext cx="2133600" cy="365125"/>
          </a:xfrm>
          <a:prstGeom prst="rect">
            <a:avLst/>
          </a:prstGeom>
        </p:spPr>
        <p:txBody>
          <a:bodyPr vert="horz" lIns="91408" tIns="45704" rIns="91408" bIns="45704" rtlCol="0" anchor="ctr"/>
          <a:lstStyle>
            <a:lvl1pPr algn="l">
              <a:defRPr sz="1200">
                <a:solidFill>
                  <a:schemeClr val="tx1">
                    <a:tint val="75000"/>
                  </a:schemeClr>
                </a:solidFill>
              </a:defRPr>
            </a:lvl1pPr>
          </a:lstStyle>
          <a:p>
            <a:pPr defTabSz="914078"/>
            <a:fld id="{7E6546A4-EB4E-4791-904B-D10C88EBEB20}" type="datetimeFigureOut">
              <a:rPr lang="ru-RU" smtClean="0">
                <a:solidFill>
                  <a:prstClr val="black">
                    <a:tint val="75000"/>
                  </a:prstClr>
                </a:solidFill>
              </a:rPr>
              <a:pPr defTabSz="914078"/>
              <a:t>16.04.2021</a:t>
            </a:fld>
            <a:endParaRPr lang="ru-RU" dirty="0">
              <a:solidFill>
                <a:prstClr val="black">
                  <a:tint val="75000"/>
                </a:prstClr>
              </a:solidFill>
            </a:endParaRPr>
          </a:p>
        </p:txBody>
      </p:sp>
      <p:sp>
        <p:nvSpPr>
          <p:cNvPr id="5" name="Нижний колонтитул 4"/>
          <p:cNvSpPr>
            <a:spLocks noGrp="1"/>
          </p:cNvSpPr>
          <p:nvPr>
            <p:ph type="ftr" sz="quarter" idx="3"/>
          </p:nvPr>
        </p:nvSpPr>
        <p:spPr>
          <a:xfrm>
            <a:off x="3124201" y="6356376"/>
            <a:ext cx="2895600" cy="365125"/>
          </a:xfrm>
          <a:prstGeom prst="rect">
            <a:avLst/>
          </a:prstGeom>
        </p:spPr>
        <p:txBody>
          <a:bodyPr vert="horz" lIns="91408" tIns="45704" rIns="91408" bIns="45704" rtlCol="0" anchor="ctr"/>
          <a:lstStyle>
            <a:lvl1pPr algn="ctr">
              <a:defRPr sz="1200">
                <a:solidFill>
                  <a:schemeClr val="tx1">
                    <a:tint val="75000"/>
                  </a:schemeClr>
                </a:solidFill>
              </a:defRPr>
            </a:lvl1pPr>
          </a:lstStyle>
          <a:p>
            <a:pPr defTabSz="914078"/>
            <a:endParaRPr lang="ru-RU" dirty="0">
              <a:solidFill>
                <a:prstClr val="black">
                  <a:tint val="75000"/>
                </a:prstClr>
              </a:solidFill>
            </a:endParaRPr>
          </a:p>
        </p:txBody>
      </p:sp>
      <p:sp>
        <p:nvSpPr>
          <p:cNvPr id="6" name="Номер слайда 5"/>
          <p:cNvSpPr>
            <a:spLocks noGrp="1"/>
          </p:cNvSpPr>
          <p:nvPr>
            <p:ph type="sldNum" sz="quarter" idx="4"/>
          </p:nvPr>
        </p:nvSpPr>
        <p:spPr>
          <a:xfrm>
            <a:off x="6553200" y="6356376"/>
            <a:ext cx="2133600" cy="365125"/>
          </a:xfrm>
          <a:prstGeom prst="rect">
            <a:avLst/>
          </a:prstGeom>
        </p:spPr>
        <p:txBody>
          <a:bodyPr vert="horz" lIns="91408" tIns="45704" rIns="91408" bIns="45704" rtlCol="0" anchor="ctr"/>
          <a:lstStyle>
            <a:lvl1pPr algn="r">
              <a:defRPr sz="1200">
                <a:solidFill>
                  <a:schemeClr val="tx1">
                    <a:tint val="75000"/>
                  </a:schemeClr>
                </a:solidFill>
              </a:defRPr>
            </a:lvl1pPr>
          </a:lstStyle>
          <a:p>
            <a:pPr defTabSz="914078"/>
            <a:fld id="{01786D21-B7EB-48A2-BA99-4D22A72AE42C}" type="slidenum">
              <a:rPr lang="ru-RU" smtClean="0">
                <a:solidFill>
                  <a:prstClr val="black">
                    <a:tint val="75000"/>
                  </a:prstClr>
                </a:solidFill>
              </a:rPr>
              <a:pPr defTabSz="914078"/>
              <a:t>‹#›</a:t>
            </a:fld>
            <a:endParaRPr lang="ru-RU" dirty="0">
              <a:solidFill>
                <a:prstClr val="black">
                  <a:tint val="75000"/>
                </a:prstClr>
              </a:solidFill>
            </a:endParaRPr>
          </a:p>
        </p:txBody>
      </p:sp>
    </p:spTree>
    <p:extLst>
      <p:ext uri="{BB962C8B-B14F-4D97-AF65-F5344CB8AC3E}">
        <p14:creationId xmlns:p14="http://schemas.microsoft.com/office/powerpoint/2010/main" val="119841422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078" rtl="0" eaLnBrk="1" latinLnBrk="0" hangingPunct="1">
        <a:spcBef>
          <a:spcPct val="0"/>
        </a:spcBef>
        <a:buNone/>
        <a:defRPr sz="4400" kern="1200">
          <a:solidFill>
            <a:schemeClr val="tx1"/>
          </a:solidFill>
          <a:latin typeface="+mj-lt"/>
          <a:ea typeface="+mj-ea"/>
          <a:cs typeface="+mj-cs"/>
        </a:defRPr>
      </a:lvl1pPr>
    </p:titleStyle>
    <p:bodyStyle>
      <a:lvl1pPr marL="342780" indent="-342780" algn="l" defTabSz="91407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689" indent="-285649" algn="l" defTabSz="91407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598" indent="-228520" algn="l" defTabSz="91407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637" indent="-228520" algn="l" defTabSz="9140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676" indent="-228520" algn="l" defTabSz="9140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716" indent="-228520" algn="l" defTabSz="9140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754" indent="-228520" algn="l" defTabSz="9140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794" indent="-228520" algn="l" defTabSz="9140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832" indent="-228520" algn="l" defTabSz="9140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078" rtl="0" eaLnBrk="1" latinLnBrk="0" hangingPunct="1">
        <a:defRPr sz="1800" kern="1200">
          <a:solidFill>
            <a:schemeClr val="tx1"/>
          </a:solidFill>
          <a:latin typeface="+mn-lt"/>
          <a:ea typeface="+mn-ea"/>
          <a:cs typeface="+mn-cs"/>
        </a:defRPr>
      </a:lvl1pPr>
      <a:lvl2pPr marL="457039" algn="l" defTabSz="914078" rtl="0" eaLnBrk="1" latinLnBrk="0" hangingPunct="1">
        <a:defRPr sz="1800" kern="1200">
          <a:solidFill>
            <a:schemeClr val="tx1"/>
          </a:solidFill>
          <a:latin typeface="+mn-lt"/>
          <a:ea typeface="+mn-ea"/>
          <a:cs typeface="+mn-cs"/>
        </a:defRPr>
      </a:lvl2pPr>
      <a:lvl3pPr marL="914078" algn="l" defTabSz="914078" rtl="0" eaLnBrk="1" latinLnBrk="0" hangingPunct="1">
        <a:defRPr sz="1800" kern="1200">
          <a:solidFill>
            <a:schemeClr val="tx1"/>
          </a:solidFill>
          <a:latin typeface="+mn-lt"/>
          <a:ea typeface="+mn-ea"/>
          <a:cs typeface="+mn-cs"/>
        </a:defRPr>
      </a:lvl3pPr>
      <a:lvl4pPr marL="1371117" algn="l" defTabSz="914078" rtl="0" eaLnBrk="1" latinLnBrk="0" hangingPunct="1">
        <a:defRPr sz="1800" kern="1200">
          <a:solidFill>
            <a:schemeClr val="tx1"/>
          </a:solidFill>
          <a:latin typeface="+mn-lt"/>
          <a:ea typeface="+mn-ea"/>
          <a:cs typeface="+mn-cs"/>
        </a:defRPr>
      </a:lvl4pPr>
      <a:lvl5pPr marL="1828156" algn="l" defTabSz="914078" rtl="0" eaLnBrk="1" latinLnBrk="0" hangingPunct="1">
        <a:defRPr sz="1800" kern="1200">
          <a:solidFill>
            <a:schemeClr val="tx1"/>
          </a:solidFill>
          <a:latin typeface="+mn-lt"/>
          <a:ea typeface="+mn-ea"/>
          <a:cs typeface="+mn-cs"/>
        </a:defRPr>
      </a:lvl5pPr>
      <a:lvl6pPr marL="2285195" algn="l" defTabSz="914078" rtl="0" eaLnBrk="1" latinLnBrk="0" hangingPunct="1">
        <a:defRPr sz="1800" kern="1200">
          <a:solidFill>
            <a:schemeClr val="tx1"/>
          </a:solidFill>
          <a:latin typeface="+mn-lt"/>
          <a:ea typeface="+mn-ea"/>
          <a:cs typeface="+mn-cs"/>
        </a:defRPr>
      </a:lvl6pPr>
      <a:lvl7pPr marL="2742234" algn="l" defTabSz="914078" rtl="0" eaLnBrk="1" latinLnBrk="0" hangingPunct="1">
        <a:defRPr sz="1800" kern="1200">
          <a:solidFill>
            <a:schemeClr val="tx1"/>
          </a:solidFill>
          <a:latin typeface="+mn-lt"/>
          <a:ea typeface="+mn-ea"/>
          <a:cs typeface="+mn-cs"/>
        </a:defRPr>
      </a:lvl7pPr>
      <a:lvl8pPr marL="3199273" algn="l" defTabSz="914078" rtl="0" eaLnBrk="1" latinLnBrk="0" hangingPunct="1">
        <a:defRPr sz="1800" kern="1200">
          <a:solidFill>
            <a:schemeClr val="tx1"/>
          </a:solidFill>
          <a:latin typeface="+mn-lt"/>
          <a:ea typeface="+mn-ea"/>
          <a:cs typeface="+mn-cs"/>
        </a:defRPr>
      </a:lvl8pPr>
      <a:lvl9pPr marL="3656312" algn="l" defTabSz="914078"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CE8EB3-859D-4D94-BB8F-90EDF7555F86}" type="datetimeFigureOut">
              <a:rPr lang="ru-RU" smtClean="0">
                <a:solidFill>
                  <a:prstClr val="black">
                    <a:tint val="75000"/>
                  </a:prstClr>
                </a:solidFill>
              </a:rPr>
              <a:pPr/>
              <a:t>16.04.2021</a:t>
            </a:fld>
            <a:endParaRPr lang="ru-RU" dirty="0">
              <a:solidFill>
                <a:prstClr val="black">
                  <a:tint val="75000"/>
                </a:prstClr>
              </a:solidFill>
            </a:endParaRPr>
          </a:p>
        </p:txBody>
      </p:sp>
      <p:sp>
        <p:nvSpPr>
          <p:cNvPr id="5" name="Нижний колонтитул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solidFill>
                <a:prstClr val="black">
                  <a:tint val="75000"/>
                </a:prstClr>
              </a:solidFill>
            </a:endParaRPr>
          </a:p>
        </p:txBody>
      </p:sp>
      <p:sp>
        <p:nvSpPr>
          <p:cNvPr id="6" name="Номер слайда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CB8F5F-0B41-439C-86A0-F95A4D7C867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191403172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CE8EB3-859D-4D94-BB8F-90EDF7555F86}" type="datetimeFigureOut">
              <a:rPr lang="ru-RU" smtClean="0">
                <a:solidFill>
                  <a:prstClr val="black">
                    <a:tint val="75000"/>
                  </a:prstClr>
                </a:solidFill>
              </a:rPr>
              <a:pPr/>
              <a:t>16.04.2021</a:t>
            </a:fld>
            <a:endParaRPr lang="ru-RU" dirty="0">
              <a:solidFill>
                <a:prstClr val="black">
                  <a:tint val="75000"/>
                </a:prstClr>
              </a:solidFill>
            </a:endParaRPr>
          </a:p>
        </p:txBody>
      </p:sp>
      <p:sp>
        <p:nvSpPr>
          <p:cNvPr id="5" name="Нижний колонтитул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solidFill>
                <a:prstClr val="black">
                  <a:tint val="75000"/>
                </a:prstClr>
              </a:solidFill>
            </a:endParaRPr>
          </a:p>
        </p:txBody>
      </p:sp>
      <p:sp>
        <p:nvSpPr>
          <p:cNvPr id="6" name="Номер слайда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CB8F5F-0B41-439C-86A0-F95A4D7C867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222322212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53.jpeg"/><Relationship Id="rId2" Type="http://schemas.openxmlformats.org/officeDocument/2006/relationships/image" Target="../media/image13.png"/><Relationship Id="rId1" Type="http://schemas.openxmlformats.org/officeDocument/2006/relationships/slideLayout" Target="../slideLayouts/slideLayout29.xml"/><Relationship Id="rId6" Type="http://schemas.openxmlformats.org/officeDocument/2006/relationships/diagramColors" Target="../diagrams/colors1.xml"/><Relationship Id="rId11" Type="http://schemas.microsoft.com/office/2007/relationships/hdphoto" Target="../media/hdphoto1.wdp"/><Relationship Id="rId5" Type="http://schemas.openxmlformats.org/officeDocument/2006/relationships/diagramQuickStyle" Target="../diagrams/quickStyle1.xml"/><Relationship Id="rId10" Type="http://schemas.openxmlformats.org/officeDocument/2006/relationships/image" Target="../media/image3.png"/><Relationship Id="rId4" Type="http://schemas.openxmlformats.org/officeDocument/2006/relationships/diagramLayout" Target="../diagrams/layout1.xml"/><Relationship Id="rId9" Type="http://schemas.openxmlformats.org/officeDocument/2006/relationships/image" Target="../media/image45.jpeg"/></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3.png"/><Relationship Id="rId7" Type="http://schemas.openxmlformats.org/officeDocument/2006/relationships/diagramQuickStyle" Target="../diagrams/quickStyle2.xml"/><Relationship Id="rId2" Type="http://schemas.openxmlformats.org/officeDocument/2006/relationships/notesSlide" Target="../notesSlides/notesSlide8.xml"/><Relationship Id="rId1" Type="http://schemas.openxmlformats.org/officeDocument/2006/relationships/slideLayout" Target="../slideLayouts/slideLayout95.xml"/><Relationship Id="rId6" Type="http://schemas.openxmlformats.org/officeDocument/2006/relationships/diagramLayout" Target="../diagrams/layout2.xml"/><Relationship Id="rId11" Type="http://schemas.openxmlformats.org/officeDocument/2006/relationships/image" Target="../media/image60.png"/><Relationship Id="rId5" Type="http://schemas.openxmlformats.org/officeDocument/2006/relationships/diagramData" Target="../diagrams/data2.xml"/><Relationship Id="rId10" Type="http://schemas.openxmlformats.org/officeDocument/2006/relationships/image" Target="../media/image59.png"/><Relationship Id="rId4" Type="http://schemas.microsoft.com/office/2007/relationships/hdphoto" Target="../media/hdphoto1.wdp"/><Relationship Id="rId9" Type="http://schemas.microsoft.com/office/2007/relationships/diagramDrawing" Target="../diagrams/drawing2.xml"/></Relationships>
</file>

<file path=ppt/slides/_rels/slide1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3.png"/><Relationship Id="rId7" Type="http://schemas.microsoft.com/office/2007/relationships/hdphoto" Target="../media/hdphoto19.wdp"/><Relationship Id="rId2" Type="http://schemas.openxmlformats.org/officeDocument/2006/relationships/notesSlide" Target="../notesSlides/notesSlide9.xml"/><Relationship Id="rId1" Type="http://schemas.openxmlformats.org/officeDocument/2006/relationships/slideLayout" Target="../slideLayouts/slideLayout84.xml"/><Relationship Id="rId6" Type="http://schemas.openxmlformats.org/officeDocument/2006/relationships/image" Target="../media/image62.png"/><Relationship Id="rId5" Type="http://schemas.openxmlformats.org/officeDocument/2006/relationships/image" Target="../media/image61.png"/><Relationship Id="rId10" Type="http://schemas.openxmlformats.org/officeDocument/2006/relationships/image" Target="../media/image64.jpeg"/><Relationship Id="rId4" Type="http://schemas.microsoft.com/office/2007/relationships/hdphoto" Target="../media/hdphoto1.wdp"/><Relationship Id="rId9" Type="http://schemas.microsoft.com/office/2007/relationships/hdphoto" Target="../media/hdphoto20.wdp"/></Relationships>
</file>

<file path=ppt/slides/_rels/slide1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4.wdp"/><Relationship Id="rId18" Type="http://schemas.openxmlformats.org/officeDocument/2006/relationships/image" Target="../media/image12.png"/><Relationship Id="rId3" Type="http://schemas.openxmlformats.org/officeDocument/2006/relationships/image" Target="../media/image3.png"/><Relationship Id="rId7" Type="http://schemas.microsoft.com/office/2007/relationships/hdphoto" Target="../media/hdphoto2.wdp"/><Relationship Id="rId12" Type="http://schemas.openxmlformats.org/officeDocument/2006/relationships/image" Target="../media/image9.png"/><Relationship Id="rId17" Type="http://schemas.microsoft.com/office/2007/relationships/hdphoto" Target="../media/hdphoto6.wdp"/><Relationship Id="rId2" Type="http://schemas.openxmlformats.org/officeDocument/2006/relationships/notesSlide" Target="../notesSlides/notesSlide2.xml"/><Relationship Id="rId16" Type="http://schemas.openxmlformats.org/officeDocument/2006/relationships/image" Target="../media/image11.png"/><Relationship Id="rId20"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image" Target="../media/image4.png"/><Relationship Id="rId15" Type="http://schemas.microsoft.com/office/2007/relationships/hdphoto" Target="../media/hdphoto5.wdp"/><Relationship Id="rId10" Type="http://schemas.openxmlformats.org/officeDocument/2006/relationships/image" Target="../media/image7.png"/><Relationship Id="rId19" Type="http://schemas.microsoft.com/office/2007/relationships/hdphoto" Target="../media/hdphoto7.wdp"/><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8.jpeg"/><Relationship Id="rId3" Type="http://schemas.openxmlformats.org/officeDocument/2006/relationships/image" Target="../media/image14.png"/><Relationship Id="rId7" Type="http://schemas.openxmlformats.org/officeDocument/2006/relationships/image" Target="../media/image3.png"/><Relationship Id="rId12" Type="http://schemas.microsoft.com/office/2007/relationships/hdphoto" Target="../media/hdphoto11.wdp"/><Relationship Id="rId2" Type="http://schemas.openxmlformats.org/officeDocument/2006/relationships/notesSlide" Target="../notesSlides/notesSlide3.xml"/><Relationship Id="rId1" Type="http://schemas.openxmlformats.org/officeDocument/2006/relationships/slideLayout" Target="../slideLayouts/slideLayout40.xml"/><Relationship Id="rId6" Type="http://schemas.microsoft.com/office/2007/relationships/hdphoto" Target="../media/hdphoto9.wdp"/><Relationship Id="rId11" Type="http://schemas.openxmlformats.org/officeDocument/2006/relationships/image" Target="../media/image17.png"/><Relationship Id="rId5" Type="http://schemas.openxmlformats.org/officeDocument/2006/relationships/image" Target="../media/image15.png"/><Relationship Id="rId10" Type="http://schemas.microsoft.com/office/2007/relationships/hdphoto" Target="../media/hdphoto10.wdp"/><Relationship Id="rId4" Type="http://schemas.microsoft.com/office/2007/relationships/hdphoto" Target="../media/hdphoto8.wdp"/><Relationship Id="rId9" Type="http://schemas.openxmlformats.org/officeDocument/2006/relationships/image" Target="../media/image16.png"/><Relationship Id="rId14" Type="http://schemas.openxmlformats.org/officeDocument/2006/relationships/image" Target="../media/image19.jpeg"/></Relationships>
</file>

<file path=ppt/slides/_rels/slide4.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28.jpeg"/><Relationship Id="rId18" Type="http://schemas.openxmlformats.org/officeDocument/2006/relationships/image" Target="../media/image31.png"/><Relationship Id="rId3" Type="http://schemas.openxmlformats.org/officeDocument/2006/relationships/image" Target="../media/image20.jpeg"/><Relationship Id="rId7" Type="http://schemas.microsoft.com/office/2007/relationships/hdphoto" Target="../media/hdphoto1.wdp"/><Relationship Id="rId12" Type="http://schemas.openxmlformats.org/officeDocument/2006/relationships/image" Target="../media/image27.jpeg"/><Relationship Id="rId17" Type="http://schemas.microsoft.com/office/2007/relationships/hdphoto" Target="../media/hdphoto13.wdp"/><Relationship Id="rId2" Type="http://schemas.openxmlformats.org/officeDocument/2006/relationships/notesSlide" Target="../notesSlides/notesSlide4.xml"/><Relationship Id="rId16" Type="http://schemas.openxmlformats.org/officeDocument/2006/relationships/image" Target="../media/image30.png"/><Relationship Id="rId1" Type="http://schemas.openxmlformats.org/officeDocument/2006/relationships/slideLayout" Target="../slideLayouts/slideLayout62.xml"/><Relationship Id="rId6" Type="http://schemas.openxmlformats.org/officeDocument/2006/relationships/image" Target="../media/image3.png"/><Relationship Id="rId11" Type="http://schemas.openxmlformats.org/officeDocument/2006/relationships/image" Target="../media/image26.emf"/><Relationship Id="rId5" Type="http://schemas.openxmlformats.org/officeDocument/2006/relationships/image" Target="../media/image22.jpeg"/><Relationship Id="rId15" Type="http://schemas.microsoft.com/office/2007/relationships/hdphoto" Target="../media/hdphoto12.wdp"/><Relationship Id="rId10" Type="http://schemas.openxmlformats.org/officeDocument/2006/relationships/image" Target="../media/image25.jpeg"/><Relationship Id="rId4" Type="http://schemas.openxmlformats.org/officeDocument/2006/relationships/image" Target="../media/image21.jpeg"/><Relationship Id="rId9" Type="http://schemas.openxmlformats.org/officeDocument/2006/relationships/image" Target="../media/image24.jpeg"/><Relationship Id="rId14"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png"/><Relationship Id="rId7"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69.xml"/><Relationship Id="rId6" Type="http://schemas.openxmlformats.org/officeDocument/2006/relationships/image" Target="../media/image34.png"/><Relationship Id="rId5" Type="http://schemas.openxmlformats.org/officeDocument/2006/relationships/image" Target="../media/image33.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40.jpeg"/><Relationship Id="rId13" Type="http://schemas.microsoft.com/office/2007/relationships/hdphoto" Target="../media/hdphoto15.wdp"/><Relationship Id="rId3" Type="http://schemas.microsoft.com/office/2007/relationships/hdphoto" Target="../media/hdphoto1.wdp"/><Relationship Id="rId7" Type="http://schemas.microsoft.com/office/2007/relationships/hdphoto" Target="../media/hdphoto14.wdp"/><Relationship Id="rId12" Type="http://schemas.openxmlformats.org/officeDocument/2006/relationships/image" Target="../media/image42.png"/><Relationship Id="rId2" Type="http://schemas.openxmlformats.org/officeDocument/2006/relationships/image" Target="../media/image3.png"/><Relationship Id="rId16" Type="http://schemas.openxmlformats.org/officeDocument/2006/relationships/image" Target="../media/image44.jpeg"/><Relationship Id="rId1" Type="http://schemas.openxmlformats.org/officeDocument/2006/relationships/slideLayout" Target="../slideLayouts/slideLayout51.xml"/><Relationship Id="rId6" Type="http://schemas.openxmlformats.org/officeDocument/2006/relationships/image" Target="../media/image39.png"/><Relationship Id="rId11" Type="http://schemas.openxmlformats.org/officeDocument/2006/relationships/chart" Target="../charts/chart2.xml"/><Relationship Id="rId5" Type="http://schemas.openxmlformats.org/officeDocument/2006/relationships/image" Target="../media/image38.jpeg"/><Relationship Id="rId15" Type="http://schemas.microsoft.com/office/2007/relationships/hdphoto" Target="../media/hdphoto16.wdp"/><Relationship Id="rId10" Type="http://schemas.openxmlformats.org/officeDocument/2006/relationships/chart" Target="../charts/chart1.xml"/><Relationship Id="rId4" Type="http://schemas.openxmlformats.org/officeDocument/2006/relationships/image" Target="../media/image37.jpeg"/><Relationship Id="rId9" Type="http://schemas.openxmlformats.org/officeDocument/2006/relationships/image" Target="../media/image41.png"/><Relationship Id="rId14" Type="http://schemas.openxmlformats.org/officeDocument/2006/relationships/image" Target="../media/image43.png"/></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chart" Target="../charts/chart3.xml"/><Relationship Id="rId7"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chart" Target="../charts/chart4.xml"/><Relationship Id="rId4" Type="http://schemas.openxmlformats.org/officeDocument/2006/relationships/image" Target="../media/image45.jpeg"/></Relationships>
</file>

<file path=ppt/slides/_rels/slide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png"/><Relationship Id="rId7" Type="http://schemas.microsoft.com/office/2007/relationships/hdphoto" Target="../media/hdphoto17.wdp"/><Relationship Id="rId2" Type="http://schemas.openxmlformats.org/officeDocument/2006/relationships/notesSlide" Target="../notesSlides/notesSlide7.xml"/><Relationship Id="rId1" Type="http://schemas.openxmlformats.org/officeDocument/2006/relationships/slideLayout" Target="../slideLayouts/slideLayout40.xml"/><Relationship Id="rId6" Type="http://schemas.openxmlformats.org/officeDocument/2006/relationships/image" Target="../media/image50.png"/><Relationship Id="rId5" Type="http://schemas.openxmlformats.org/officeDocument/2006/relationships/image" Target="../media/image49.png"/><Relationship Id="rId4" Type="http://schemas.microsoft.com/office/2007/relationships/hdphoto" Target="../media/hdphoto1.wdp"/><Relationship Id="rId9" Type="http://schemas.microsoft.com/office/2007/relationships/hdphoto" Target="../media/hdphoto18.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lum bright="10000"/>
          </a:blip>
          <a:stretch>
            <a:fillRect/>
          </a:stretch>
        </p:blipFill>
        <p:spPr>
          <a:xfrm>
            <a:off x="-21284" y="962430"/>
            <a:ext cx="9144000" cy="5895570"/>
          </a:xfrm>
          <a:prstGeom prst="rect">
            <a:avLst/>
          </a:prstGeom>
        </p:spPr>
      </p:pic>
      <p:sp>
        <p:nvSpPr>
          <p:cNvPr id="14345" name="Rectangle 9"/>
          <p:cNvSpPr>
            <a:spLocks noChangeArrowheads="1"/>
          </p:cNvSpPr>
          <p:nvPr/>
        </p:nvSpPr>
        <p:spPr bwMode="auto">
          <a:xfrm>
            <a:off x="179388" y="2708275"/>
            <a:ext cx="184150" cy="366713"/>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fontAlgn="base">
              <a:spcBef>
                <a:spcPct val="0"/>
              </a:spcBef>
              <a:spcAft>
                <a:spcPct val="0"/>
              </a:spcAft>
              <a:defRPr/>
            </a:pPr>
            <a:endParaRPr lang="ru-RU" b="1">
              <a:solidFill>
                <a:srgbClr val="002060"/>
              </a:solidFill>
              <a:latin typeface="Arial" charset="0"/>
            </a:endParaRPr>
          </a:p>
        </p:txBody>
      </p:sp>
      <p:sp>
        <p:nvSpPr>
          <p:cNvPr id="14346" name="Rectangle 2"/>
          <p:cNvSpPr txBox="1">
            <a:spLocks noChangeArrowheads="1"/>
          </p:cNvSpPr>
          <p:nvPr/>
        </p:nvSpPr>
        <p:spPr bwMode="auto">
          <a:xfrm>
            <a:off x="363538" y="-19531"/>
            <a:ext cx="8280920" cy="864096"/>
          </a:xfrm>
          <a:prstGeom prst="rect">
            <a:avLst/>
          </a:prstGeom>
          <a:noFill/>
          <a:ln w="9525">
            <a:noFill/>
            <a:miter lim="800000"/>
            <a:headEnd/>
            <a:tailEnd/>
          </a:ln>
        </p:spPr>
        <p:txBody>
          <a:bodyPr anchor="ctr"/>
          <a:lstStyle/>
          <a:p>
            <a:pPr algn="ctr"/>
            <a:r>
              <a:rPr lang="ru-RU" sz="2000" dirty="0">
                <a:latin typeface="Times New Roman" panose="02020603050405020304" pitchFamily="18" charset="0"/>
                <a:ea typeface="Tahoma" pitchFamily="34" charset="0"/>
                <a:cs typeface="Times New Roman" panose="02020603050405020304" pitchFamily="18" charset="0"/>
              </a:rPr>
              <a:t>Отчет Главы города-курорта Кисловодска </a:t>
            </a:r>
          </a:p>
          <a:p>
            <a:pPr algn="ctr"/>
            <a:r>
              <a:rPr lang="ru-RU" sz="2000" dirty="0">
                <a:latin typeface="Times New Roman" panose="02020603050405020304" pitchFamily="18" charset="0"/>
                <a:ea typeface="Tahoma" pitchFamily="34" charset="0"/>
                <a:cs typeface="Times New Roman" panose="02020603050405020304" pitchFamily="18" charset="0"/>
              </a:rPr>
              <a:t>о результатах деятельности Главы города-курорта, администрации </a:t>
            </a:r>
            <a:r>
              <a:rPr lang="ru-RU" sz="2000" dirty="0" smtClean="0">
                <a:latin typeface="Times New Roman" panose="02020603050405020304" pitchFamily="18" charset="0"/>
                <a:ea typeface="Tahoma" pitchFamily="34" charset="0"/>
                <a:cs typeface="Times New Roman" panose="02020603050405020304" pitchFamily="18" charset="0"/>
              </a:rPr>
              <a:t/>
            </a:r>
            <a:br>
              <a:rPr lang="ru-RU" sz="2000" dirty="0" smtClean="0">
                <a:latin typeface="Times New Roman" panose="02020603050405020304" pitchFamily="18" charset="0"/>
                <a:ea typeface="Tahoma" pitchFamily="34" charset="0"/>
                <a:cs typeface="Times New Roman" panose="02020603050405020304" pitchFamily="18" charset="0"/>
              </a:rPr>
            </a:br>
            <a:r>
              <a:rPr lang="ru-RU" sz="2000" dirty="0" smtClean="0">
                <a:latin typeface="Times New Roman" panose="02020603050405020304" pitchFamily="18" charset="0"/>
                <a:ea typeface="Tahoma" pitchFamily="34" charset="0"/>
                <a:cs typeface="Times New Roman" panose="02020603050405020304" pitchFamily="18" charset="0"/>
              </a:rPr>
              <a:t>города-курорта </a:t>
            </a:r>
            <a:r>
              <a:rPr lang="ru-RU" sz="2000" dirty="0">
                <a:latin typeface="Times New Roman" panose="02020603050405020304" pitchFamily="18" charset="0"/>
                <a:ea typeface="Tahoma" pitchFamily="34" charset="0"/>
                <a:cs typeface="Times New Roman" panose="02020603050405020304" pitchFamily="18" charset="0"/>
              </a:rPr>
              <a:t>Кисловодска за </a:t>
            </a:r>
            <a:r>
              <a:rPr lang="ru-RU" sz="2000" dirty="0" smtClean="0">
                <a:latin typeface="Times New Roman" panose="02020603050405020304" pitchFamily="18" charset="0"/>
                <a:ea typeface="Tahoma" pitchFamily="34" charset="0"/>
                <a:cs typeface="Times New Roman" panose="02020603050405020304" pitchFamily="18" charset="0"/>
              </a:rPr>
              <a:t>2020 </a:t>
            </a:r>
            <a:r>
              <a:rPr lang="ru-RU" sz="2000" dirty="0">
                <a:latin typeface="Times New Roman" panose="02020603050405020304" pitchFamily="18" charset="0"/>
                <a:ea typeface="Tahoma" pitchFamily="34" charset="0"/>
                <a:cs typeface="Times New Roman" panose="02020603050405020304" pitchFamily="18" charset="0"/>
              </a:rPr>
              <a:t>год</a:t>
            </a:r>
            <a:endParaRPr lang="ru-RU" sz="2000" dirty="0" smtClean="0">
              <a:solidFill>
                <a:srgbClr val="F2F2F2"/>
              </a:solidFill>
              <a:latin typeface="Times New Roman" panose="02020603050405020304" pitchFamily="18" charset="0"/>
              <a:ea typeface="Tahoma" pitchFamily="34" charset="0"/>
              <a:cs typeface="Times New Roman" panose="02020603050405020304" pitchFamily="18" charset="0"/>
            </a:endParaRPr>
          </a:p>
        </p:txBody>
      </p:sp>
      <p:pic>
        <p:nvPicPr>
          <p:cNvPr id="10" name="Picture 4"/>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33000"/>
                    </a14:imgEffect>
                  </a14:imgLayer>
                </a14:imgProps>
              </a:ext>
              <a:ext uri="{28A0092B-C50C-407E-A947-70E740481C1C}">
                <a14:useLocalDpi xmlns:a14="http://schemas.microsoft.com/office/drawing/2010/main" val="0"/>
              </a:ext>
            </a:extLst>
          </a:blip>
          <a:srcRect/>
          <a:stretch>
            <a:fillRect/>
          </a:stretch>
        </p:blipFill>
        <p:spPr bwMode="auto">
          <a:xfrm>
            <a:off x="111510" y="55563"/>
            <a:ext cx="504056" cy="713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7" name="Прямая соединительная линия 16"/>
          <p:cNvCxnSpPr/>
          <p:nvPr/>
        </p:nvCxnSpPr>
        <p:spPr bwMode="auto">
          <a:xfrm flipV="1">
            <a:off x="251520" y="2852936"/>
            <a:ext cx="0" cy="1440160"/>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Прямая соединительная линия 28"/>
          <p:cNvCxnSpPr/>
          <p:nvPr/>
        </p:nvCxnSpPr>
        <p:spPr bwMode="auto">
          <a:xfrm flipV="1">
            <a:off x="179512" y="2852936"/>
            <a:ext cx="0" cy="1440160"/>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2389615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Рисунок 43"/>
          <p:cNvPicPr>
            <a:picLocks noChangeAspect="1"/>
          </p:cNvPicPr>
          <p:nvPr/>
        </p:nvPicPr>
        <p:blipFill>
          <a:blip r:embed="rId2"/>
          <a:stretch>
            <a:fillRect/>
          </a:stretch>
        </p:blipFill>
        <p:spPr>
          <a:xfrm>
            <a:off x="0" y="5684196"/>
            <a:ext cx="1259632" cy="1181569"/>
          </a:xfrm>
          <a:prstGeom prst="rect">
            <a:avLst/>
          </a:prstGeom>
        </p:spPr>
      </p:pic>
      <p:graphicFrame>
        <p:nvGraphicFramePr>
          <p:cNvPr id="3" name="Схема 2"/>
          <p:cNvGraphicFramePr/>
          <p:nvPr>
            <p:extLst>
              <p:ext uri="{D42A27DB-BD31-4B8C-83A1-F6EECF244321}">
                <p14:modId xmlns:p14="http://schemas.microsoft.com/office/powerpoint/2010/main" val="3464119470"/>
              </p:ext>
            </p:extLst>
          </p:nvPr>
        </p:nvGraphicFramePr>
        <p:xfrm>
          <a:off x="0" y="861512"/>
          <a:ext cx="9144000" cy="18474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9" name="Группа 8"/>
          <p:cNvGrpSpPr/>
          <p:nvPr/>
        </p:nvGrpSpPr>
        <p:grpSpPr>
          <a:xfrm>
            <a:off x="1475656" y="3146071"/>
            <a:ext cx="7642384" cy="1191644"/>
            <a:chOff x="-57796" y="27919"/>
            <a:chExt cx="3172958" cy="1143826"/>
          </a:xfrm>
          <a:scene3d>
            <a:camera prst="orthographicFront"/>
            <a:lightRig rig="flat" dir="t"/>
          </a:scene3d>
        </p:grpSpPr>
        <p:sp>
          <p:nvSpPr>
            <p:cNvPr id="10" name="Скругленный прямоугольник 9"/>
            <p:cNvSpPr/>
            <p:nvPr/>
          </p:nvSpPr>
          <p:spPr>
            <a:xfrm>
              <a:off x="-57796" y="27919"/>
              <a:ext cx="3172958" cy="841644"/>
            </a:xfrm>
            <a:prstGeom prst="roundRect">
              <a:avLst/>
            </a:prstGeom>
            <a:sp3d prstMaterial="dkEdge">
              <a:bevelT w="8200" h="38100"/>
            </a:sp3d>
          </p:spPr>
          <p:style>
            <a:lnRef idx="0">
              <a:schemeClr val="accent1">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pPr algn="ctr">
                <a:lnSpc>
                  <a:spcPts val="1400"/>
                </a:lnSpc>
              </a:pPr>
              <a:r>
                <a:rPr lang="ru-RU" sz="1400" dirty="0" smtClean="0">
                  <a:solidFill>
                    <a:srgbClr val="000000">
                      <a:hueOff val="0"/>
                      <a:satOff val="0"/>
                      <a:lumOff val="0"/>
                      <a:alphaOff val="0"/>
                    </a:srgbClr>
                  </a:solidFill>
                  <a:latin typeface="Times New Roman" pitchFamily="18" charset="0"/>
                  <a:cs typeface="Times New Roman" pitchFamily="18" charset="0"/>
                </a:rPr>
                <a:t>Организовано </a:t>
              </a:r>
              <a:r>
                <a:rPr lang="ru-RU" sz="1400" dirty="0">
                  <a:solidFill>
                    <a:srgbClr val="000000">
                      <a:hueOff val="0"/>
                      <a:satOff val="0"/>
                      <a:lumOff val="0"/>
                      <a:alphaOff val="0"/>
                    </a:srgbClr>
                  </a:solidFill>
                  <a:latin typeface="Times New Roman" pitchFamily="18" charset="0"/>
                  <a:cs typeface="Times New Roman" pitchFamily="18" charset="0"/>
                </a:rPr>
                <a:t>бесплатное горячее питание обучающихся, получающих начальное общее образование в муниципальных  общеобразовательных </a:t>
              </a:r>
              <a:r>
                <a:rPr lang="ru-RU" sz="1400" dirty="0" smtClean="0">
                  <a:solidFill>
                    <a:srgbClr val="000000">
                      <a:hueOff val="0"/>
                      <a:satOff val="0"/>
                      <a:lumOff val="0"/>
                      <a:alphaOff val="0"/>
                    </a:srgbClr>
                  </a:solidFill>
                  <a:latin typeface="Times New Roman" pitchFamily="18" charset="0"/>
                  <a:cs typeface="Times New Roman" pitchFamily="18" charset="0"/>
                </a:rPr>
                <a:t>организациях. Общая </a:t>
              </a:r>
              <a:r>
                <a:rPr lang="ru-RU" sz="1400" dirty="0">
                  <a:solidFill>
                    <a:srgbClr val="000000">
                      <a:hueOff val="0"/>
                      <a:satOff val="0"/>
                      <a:lumOff val="0"/>
                      <a:alphaOff val="0"/>
                    </a:srgbClr>
                  </a:solidFill>
                  <a:latin typeface="Times New Roman" pitchFamily="18" charset="0"/>
                  <a:cs typeface="Times New Roman" pitchFamily="18" charset="0"/>
                </a:rPr>
                <a:t>сумма финансирования составила </a:t>
              </a:r>
              <a:r>
                <a:rPr lang="ru-RU" sz="1400" b="1" dirty="0">
                  <a:solidFill>
                    <a:srgbClr val="000000">
                      <a:hueOff val="0"/>
                      <a:satOff val="0"/>
                      <a:lumOff val="0"/>
                      <a:alphaOff val="0"/>
                    </a:srgbClr>
                  </a:solidFill>
                  <a:latin typeface="Times New Roman" pitchFamily="18" charset="0"/>
                  <a:cs typeface="Times New Roman" pitchFamily="18" charset="0"/>
                </a:rPr>
                <a:t>15,6 млн. руб., </a:t>
              </a:r>
              <a:r>
                <a:rPr lang="ru-RU" sz="1400" dirty="0">
                  <a:solidFill>
                    <a:srgbClr val="000000">
                      <a:hueOff val="0"/>
                      <a:satOff val="0"/>
                      <a:lumOff val="0"/>
                      <a:alphaOff val="0"/>
                    </a:srgbClr>
                  </a:solidFill>
                  <a:latin typeface="Times New Roman" pitchFamily="18" charset="0"/>
                  <a:cs typeface="Times New Roman" pitchFamily="18" charset="0"/>
                </a:rPr>
                <a:t>в том числе: </a:t>
              </a:r>
              <a:r>
                <a:rPr lang="ru-RU" sz="1400" b="1" dirty="0">
                  <a:solidFill>
                    <a:srgbClr val="000000">
                      <a:hueOff val="0"/>
                      <a:satOff val="0"/>
                      <a:lumOff val="0"/>
                      <a:alphaOff val="0"/>
                    </a:srgbClr>
                  </a:solidFill>
                  <a:latin typeface="Times New Roman" pitchFamily="18" charset="0"/>
                  <a:cs typeface="Times New Roman" pitchFamily="18" charset="0"/>
                </a:rPr>
                <a:t>14,8 млн. руб. </a:t>
              </a:r>
              <a:r>
                <a:rPr lang="ru-RU" sz="1400" dirty="0">
                  <a:solidFill>
                    <a:srgbClr val="000000">
                      <a:hueOff val="0"/>
                      <a:satOff val="0"/>
                      <a:lumOff val="0"/>
                      <a:alphaOff val="0"/>
                    </a:srgbClr>
                  </a:solidFill>
                  <a:latin typeface="Times New Roman" pitchFamily="18" charset="0"/>
                  <a:cs typeface="Times New Roman" pitchFamily="18" charset="0"/>
                </a:rPr>
                <a:t>за счет средств бюджета  Ставропольского края, </a:t>
              </a:r>
              <a:r>
                <a:rPr lang="ru-RU" sz="1400" b="1" dirty="0">
                  <a:solidFill>
                    <a:srgbClr val="000000">
                      <a:hueOff val="0"/>
                      <a:satOff val="0"/>
                      <a:lumOff val="0"/>
                      <a:alphaOff val="0"/>
                    </a:srgbClr>
                  </a:solidFill>
                  <a:latin typeface="Times New Roman" pitchFamily="18" charset="0"/>
                  <a:cs typeface="Times New Roman" pitchFamily="18" charset="0"/>
                </a:rPr>
                <a:t>778,2 тыс. руб. </a:t>
              </a:r>
              <a:r>
                <a:rPr lang="ru-RU" sz="1400" dirty="0">
                  <a:solidFill>
                    <a:srgbClr val="000000">
                      <a:hueOff val="0"/>
                      <a:satOff val="0"/>
                      <a:lumOff val="0"/>
                      <a:alphaOff val="0"/>
                    </a:srgbClr>
                  </a:solidFill>
                  <a:latin typeface="Times New Roman" pitchFamily="18" charset="0"/>
                  <a:cs typeface="Times New Roman" pitchFamily="18" charset="0"/>
                </a:rPr>
                <a:t>за счет средств бюджета города-курорта </a:t>
              </a:r>
              <a:r>
                <a:rPr lang="ru-RU" sz="1400" dirty="0" smtClean="0">
                  <a:solidFill>
                    <a:srgbClr val="000000">
                      <a:hueOff val="0"/>
                      <a:satOff val="0"/>
                      <a:lumOff val="0"/>
                      <a:alphaOff val="0"/>
                    </a:srgbClr>
                  </a:solidFill>
                  <a:latin typeface="Times New Roman" pitchFamily="18" charset="0"/>
                  <a:cs typeface="Times New Roman" pitchFamily="18" charset="0"/>
                </a:rPr>
                <a:t>Кисловодска.</a:t>
              </a:r>
              <a:endParaRPr lang="ru-RU" sz="1400" dirty="0">
                <a:solidFill>
                  <a:srgbClr val="000000">
                    <a:hueOff val="0"/>
                    <a:satOff val="0"/>
                    <a:lumOff val="0"/>
                    <a:alphaOff val="0"/>
                  </a:srgbClr>
                </a:solidFill>
                <a:latin typeface="Times New Roman" pitchFamily="18" charset="0"/>
                <a:cs typeface="Times New Roman" pitchFamily="18" charset="0"/>
              </a:endParaRPr>
            </a:p>
          </p:txBody>
        </p:sp>
        <p:sp>
          <p:nvSpPr>
            <p:cNvPr id="11" name="Скругленный прямоугольник 4"/>
            <p:cNvSpPr/>
            <p:nvPr/>
          </p:nvSpPr>
          <p:spPr>
            <a:xfrm>
              <a:off x="91685" y="365526"/>
              <a:ext cx="2397513" cy="806219"/>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3917" tIns="0" rIns="93917" bIns="0" numCol="1" spcCol="1270" anchor="ctr" anchorCtr="0">
              <a:noAutofit/>
            </a:bodyPr>
            <a:lstStyle/>
            <a:p>
              <a:pPr algn="ctr" defTabSz="711200">
                <a:lnSpc>
                  <a:spcPct val="90000"/>
                </a:lnSpc>
                <a:spcBef>
                  <a:spcPct val="0"/>
                </a:spcBef>
                <a:spcAft>
                  <a:spcPct val="35000"/>
                </a:spcAft>
              </a:pPr>
              <a:endParaRPr lang="ru-RU" sz="1400" dirty="0">
                <a:solidFill>
                  <a:srgbClr val="000000">
                    <a:hueOff val="0"/>
                    <a:satOff val="0"/>
                    <a:lumOff val="0"/>
                    <a:alphaOff val="0"/>
                  </a:srgbClr>
                </a:solidFill>
                <a:latin typeface="Times New Roman" pitchFamily="18" charset="0"/>
                <a:cs typeface="Times New Roman" pitchFamily="18" charset="0"/>
              </a:endParaRPr>
            </a:p>
          </p:txBody>
        </p:sp>
      </p:grpSp>
      <p:pic>
        <p:nvPicPr>
          <p:cNvPr id="25" name="Picture 33" descr="C:\Users\User\Desktop\check-mark-1292787_960_720.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51739" y="3222483"/>
            <a:ext cx="176083" cy="172960"/>
          </a:xfrm>
          <a:prstGeom prst="rect">
            <a:avLst/>
          </a:prstGeom>
          <a:noFill/>
          <a:extLst>
            <a:ext uri="{909E8E84-426E-40DD-AFC4-6F175D3DCCD1}">
              <a14:hiddenFill xmlns:a14="http://schemas.microsoft.com/office/drawing/2010/main">
                <a:solidFill>
                  <a:srgbClr val="FFFFFF"/>
                </a:solidFill>
              </a14:hiddenFill>
            </a:ext>
          </a:extLst>
        </p:spPr>
      </p:pic>
      <p:sp>
        <p:nvSpPr>
          <p:cNvPr id="26" name="Скругленный прямоугольник 25"/>
          <p:cNvSpPr/>
          <p:nvPr/>
        </p:nvSpPr>
        <p:spPr>
          <a:xfrm>
            <a:off x="81544" y="4105557"/>
            <a:ext cx="9036495" cy="709205"/>
          </a:xfrm>
          <a:prstGeom prst="roundRect">
            <a:avLst/>
          </a:prstGeom>
          <a:scene3d>
            <a:camera prst="orthographicFront"/>
            <a:lightRig rig="flat" dir="t"/>
          </a:scene3d>
          <a:sp3d prstMaterial="dkEdge">
            <a:bevelT w="8200" h="38100"/>
          </a:sp3d>
        </p:spPr>
        <p:style>
          <a:lnRef idx="0">
            <a:schemeClr val="accent1">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pPr algn="ctr">
              <a:lnSpc>
                <a:spcPts val="1400"/>
              </a:lnSpc>
            </a:pPr>
            <a:r>
              <a:rPr lang="ru-RU" sz="1400" dirty="0">
                <a:latin typeface="Times New Roman" panose="02020603050405020304" pitchFamily="18" charset="0"/>
                <a:cs typeface="Times New Roman" panose="02020603050405020304" pitchFamily="18" charset="0"/>
              </a:rPr>
              <a:t>П</a:t>
            </a:r>
            <a:r>
              <a:rPr lang="ru-RU" sz="1400" dirty="0" smtClean="0">
                <a:latin typeface="Times New Roman" panose="02020603050405020304" pitchFamily="18" charset="0"/>
                <a:cs typeface="Times New Roman" panose="02020603050405020304" pitchFamily="18" charset="0"/>
              </a:rPr>
              <a:t>родолжено </a:t>
            </a:r>
            <a:r>
              <a:rPr lang="ru-RU" sz="1400" dirty="0">
                <a:latin typeface="Times New Roman" panose="02020603050405020304" pitchFamily="18" charset="0"/>
                <a:cs typeface="Times New Roman" panose="02020603050405020304" pitchFamily="18" charset="0"/>
              </a:rPr>
              <a:t>обеспечение бесплатным питанием </a:t>
            </a:r>
            <a:r>
              <a:rPr lang="ru-RU" sz="1400" b="1" dirty="0">
                <a:latin typeface="Times New Roman" panose="02020603050405020304" pitchFamily="18" charset="0"/>
                <a:cs typeface="Times New Roman" panose="02020603050405020304" pitchFamily="18" charset="0"/>
              </a:rPr>
              <a:t>322 </a:t>
            </a:r>
            <a:r>
              <a:rPr lang="ru-RU" sz="1400" dirty="0">
                <a:latin typeface="Times New Roman" panose="02020603050405020304" pitchFamily="18" charset="0"/>
                <a:cs typeface="Times New Roman" panose="02020603050405020304" pitchFamily="18" charset="0"/>
              </a:rPr>
              <a:t>учащихся с ОВЗ, кроме того из бюджета города-курорта обеспечиваются бесплатным питанием </a:t>
            </a:r>
            <a:r>
              <a:rPr lang="ru-RU" sz="1400" b="1" dirty="0">
                <a:latin typeface="Times New Roman" panose="02020603050405020304" pitchFamily="18" charset="0"/>
                <a:cs typeface="Times New Roman" panose="02020603050405020304" pitchFamily="18" charset="0"/>
              </a:rPr>
              <a:t>275 </a:t>
            </a:r>
            <a:r>
              <a:rPr lang="ru-RU" sz="1400" dirty="0">
                <a:latin typeface="Times New Roman" panose="02020603050405020304" pitchFamily="18" charset="0"/>
                <a:cs typeface="Times New Roman" panose="02020603050405020304" pitchFamily="18" charset="0"/>
              </a:rPr>
              <a:t>учащихся льготной категории граждан (малоимущие граждане, находящиеся в трудной жизненной ситуации) на сумму </a:t>
            </a:r>
            <a:r>
              <a:rPr lang="ru-RU" sz="1400" b="1" dirty="0">
                <a:latin typeface="Times New Roman" panose="02020603050405020304" pitchFamily="18" charset="0"/>
                <a:cs typeface="Times New Roman" panose="02020603050405020304" pitchFamily="18" charset="0"/>
              </a:rPr>
              <a:t>9,7 млн. руб</a:t>
            </a:r>
            <a:r>
              <a:rPr lang="ru-RU" sz="1400" b="1" dirty="0" smtClean="0">
                <a:latin typeface="Times New Roman" panose="02020603050405020304" pitchFamily="18" charset="0"/>
                <a:cs typeface="Times New Roman" panose="02020603050405020304" pitchFamily="18" charset="0"/>
              </a:rPr>
              <a:t>.</a:t>
            </a:r>
            <a:endParaRPr lang="ru-RU" sz="1400" b="1" dirty="0">
              <a:latin typeface="Times New Roman" panose="02020603050405020304" pitchFamily="18" charset="0"/>
              <a:cs typeface="Times New Roman" panose="02020603050405020304" pitchFamily="18" charset="0"/>
            </a:endParaRPr>
          </a:p>
        </p:txBody>
      </p:sp>
      <p:sp>
        <p:nvSpPr>
          <p:cNvPr id="27" name="Скругленный прямоугольник 26"/>
          <p:cNvSpPr/>
          <p:nvPr/>
        </p:nvSpPr>
        <p:spPr>
          <a:xfrm>
            <a:off x="1403648" y="5778077"/>
            <a:ext cx="7728835" cy="825810"/>
          </a:xfrm>
          <a:prstGeom prst="roundRect">
            <a:avLst/>
          </a:prstGeom>
          <a:scene3d>
            <a:camera prst="orthographicFront"/>
            <a:lightRig rig="flat" dir="t"/>
          </a:scene3d>
          <a:sp3d prstMaterial="dkEdge">
            <a:bevelT w="8200" h="38100"/>
          </a:sp3d>
        </p:spPr>
        <p:style>
          <a:lnRef idx="0">
            <a:schemeClr val="accent1">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pPr algn="ctr">
              <a:lnSpc>
                <a:spcPts val="1400"/>
              </a:lnSpc>
            </a:pPr>
            <a:r>
              <a:rPr lang="ru-RU" sz="1400" dirty="0">
                <a:latin typeface="Times New Roman" panose="02020603050405020304" pitchFamily="18" charset="0"/>
                <a:cs typeface="Times New Roman" panose="02020603050405020304" pitchFamily="18" charset="0"/>
              </a:rPr>
              <a:t>В рамках реализации федерального проекта «Цифровая образовательная среда» национального проекта «Образование»: получено новое оборудование в средних школ №1 и 15, Лицея №8, гимназии №19, приобретено дополнительное оборудование для вновь построенных детского сада по ул. Осипенко и средней школы № 16 на сумму </a:t>
            </a:r>
            <a:r>
              <a:rPr lang="ru-RU" sz="1400" b="1" dirty="0">
                <a:latin typeface="Times New Roman" panose="02020603050405020304" pitchFamily="18" charset="0"/>
                <a:cs typeface="Times New Roman" panose="02020603050405020304" pitchFamily="18" charset="0"/>
              </a:rPr>
              <a:t>28,9 млн. рублей</a:t>
            </a:r>
            <a:r>
              <a:rPr lang="ru-RU" sz="1400" b="1" dirty="0" smtClean="0">
                <a:latin typeface="Times New Roman" panose="02020603050405020304" pitchFamily="18" charset="0"/>
                <a:cs typeface="Times New Roman" panose="02020603050405020304" pitchFamily="18" charset="0"/>
              </a:rPr>
              <a:t>.</a:t>
            </a:r>
            <a:endParaRPr lang="ru-RU" sz="1400" b="1" dirty="0">
              <a:latin typeface="Times New Roman" panose="02020603050405020304" pitchFamily="18" charset="0"/>
              <a:cs typeface="Times New Roman" panose="02020603050405020304" pitchFamily="18" charset="0"/>
            </a:endParaRPr>
          </a:p>
        </p:txBody>
      </p:sp>
      <p:sp>
        <p:nvSpPr>
          <p:cNvPr id="29" name="Скругленный прямоугольник 28"/>
          <p:cNvSpPr/>
          <p:nvPr/>
        </p:nvSpPr>
        <p:spPr>
          <a:xfrm>
            <a:off x="89756" y="4874300"/>
            <a:ext cx="9028283" cy="819703"/>
          </a:xfrm>
          <a:prstGeom prst="roundRect">
            <a:avLst/>
          </a:prstGeom>
          <a:scene3d>
            <a:camera prst="orthographicFront"/>
            <a:lightRig rig="flat" dir="t"/>
          </a:scene3d>
          <a:sp3d prstMaterial="dkEdge">
            <a:bevelT w="8200" h="38100"/>
          </a:sp3d>
        </p:spPr>
        <p:style>
          <a:lnRef idx="0">
            <a:schemeClr val="accent1">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pPr algn="ctr">
              <a:lnSpc>
                <a:spcPts val="1400"/>
              </a:lnSpc>
            </a:pPr>
            <a:r>
              <a:rPr lang="ru-RU" sz="1400" dirty="0">
                <a:latin typeface="Times New Roman" panose="02020603050405020304" pitchFamily="18" charset="0"/>
                <a:cs typeface="Times New Roman" panose="02020603050405020304" pitchFamily="18" charset="0"/>
              </a:rPr>
              <a:t>П</a:t>
            </a:r>
            <a:r>
              <a:rPr lang="ru-RU" sz="1400" dirty="0" smtClean="0">
                <a:latin typeface="Times New Roman" panose="02020603050405020304" pitchFamily="18" charset="0"/>
                <a:cs typeface="Times New Roman" panose="02020603050405020304" pitchFamily="18" charset="0"/>
              </a:rPr>
              <a:t>роведены </a:t>
            </a:r>
            <a:r>
              <a:rPr lang="ru-RU" sz="1400" dirty="0">
                <a:latin typeface="Times New Roman" panose="02020603050405020304" pitchFamily="18" charset="0"/>
                <a:cs typeface="Times New Roman" panose="02020603050405020304" pitchFamily="18" charset="0"/>
              </a:rPr>
              <a:t>мероприятия по замене оконных блоков в детских садах  № 1, 8, 20; в общеобразовательных учреждениях СОШ №2, и 12, НШДС №2; в МУДО СЮН, ДЮСШ №1. Общая сумма финансирования составила 1,4 млн. руб., в том числе: 1,3 млн. руб. за счет средств бюджета Ставропольского края, </a:t>
            </a:r>
            <a:r>
              <a:rPr lang="ru-RU" sz="1400" b="1" dirty="0">
                <a:latin typeface="Times New Roman" panose="02020603050405020304" pitchFamily="18" charset="0"/>
                <a:cs typeface="Times New Roman" panose="02020603050405020304" pitchFamily="18" charset="0"/>
              </a:rPr>
              <a:t>68,3</a:t>
            </a:r>
            <a:r>
              <a:rPr lang="ru-RU" sz="1400" dirty="0">
                <a:latin typeface="Times New Roman" panose="02020603050405020304" pitchFamily="18" charset="0"/>
                <a:cs typeface="Times New Roman" panose="02020603050405020304" pitchFamily="18" charset="0"/>
              </a:rPr>
              <a:t> тыс. руб. за счет средств бюджета города-курорта Кисловодска.</a:t>
            </a:r>
            <a:endParaRPr lang="ru-RU" sz="1400" dirty="0">
              <a:solidFill>
                <a:srgbClr val="000000">
                  <a:hueOff val="0"/>
                  <a:satOff val="0"/>
                  <a:lumOff val="0"/>
                  <a:alphaOff val="0"/>
                </a:srgbClr>
              </a:solidFill>
              <a:latin typeface="Times New Roman" pitchFamily="18" charset="0"/>
              <a:cs typeface="Times New Roman" pitchFamily="18" charset="0"/>
            </a:endParaRPr>
          </a:p>
        </p:txBody>
      </p:sp>
      <p:pic>
        <p:nvPicPr>
          <p:cNvPr id="30" name="Picture 33" descr="C:\Users\User\Desktop\check-mark-1292787_960_720.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5458" y="4199319"/>
            <a:ext cx="176083" cy="17296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33" descr="C:\Users\User\Desktop\check-mark-1292787_960_720.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5457" y="4953878"/>
            <a:ext cx="176083" cy="17296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3" descr="C:\Users\User\Desktop\check-mark-1292787_960_720.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75656" y="5807535"/>
            <a:ext cx="176083" cy="17296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
          <p:cNvPicPr>
            <a:picLocks noChangeAspect="1" noChangeArrowheads="1"/>
          </p:cNvPicPr>
          <p:nvPr/>
        </p:nvPicPr>
        <p:blipFill>
          <a:blip r:embed="rId9" cstate="print"/>
          <a:srcRect/>
          <a:stretch>
            <a:fillRect/>
          </a:stretch>
        </p:blipFill>
        <p:spPr bwMode="auto">
          <a:xfrm>
            <a:off x="2339752" y="997743"/>
            <a:ext cx="169176" cy="122275"/>
          </a:xfrm>
          <a:prstGeom prst="rect">
            <a:avLst/>
          </a:prstGeom>
          <a:noFill/>
          <a:ln w="9525">
            <a:noFill/>
            <a:miter lim="800000"/>
            <a:headEnd/>
            <a:tailEnd/>
          </a:ln>
          <a:effectLst/>
        </p:spPr>
      </p:pic>
      <p:sp>
        <p:nvSpPr>
          <p:cNvPr id="36" name="Блок-схема: процесс 35"/>
          <p:cNvSpPr/>
          <p:nvPr/>
        </p:nvSpPr>
        <p:spPr>
          <a:xfrm>
            <a:off x="8423920" y="35545"/>
            <a:ext cx="720080" cy="657152"/>
          </a:xfrm>
          <a:prstGeom prst="flowChartProcess">
            <a:avLst/>
          </a:prstGeom>
          <a:solidFill>
            <a:srgbClr val="1F497D">
              <a:lumMod val="40000"/>
              <a:lumOff val="60000"/>
            </a:srgbClr>
          </a:solidFill>
          <a:ln w="25400" cap="flat" cmpd="sng" algn="ctr">
            <a:noFill/>
            <a:prstDash val="solid"/>
          </a:ln>
          <a:effectLst/>
        </p:spPr>
        <p:txBody>
          <a:bodyPr lIns="91408" tIns="45704" rIns="91408" bIns="45704" rtlCol="0" anchor="ctr"/>
          <a:lstStyle/>
          <a:p>
            <a:pPr algn="ctr" defTabSz="914078">
              <a:defRPr/>
            </a:pPr>
            <a:endParaRPr lang="ru-RU" kern="0" dirty="0">
              <a:solidFill>
                <a:sysClr val="window" lastClr="FFFFFF"/>
              </a:solidFill>
            </a:endParaRPr>
          </a:p>
        </p:txBody>
      </p:sp>
      <p:sp>
        <p:nvSpPr>
          <p:cNvPr id="37" name="Прямоугольник 36">
            <a:extLst>
              <a:ext uri="{FF2B5EF4-FFF2-40B4-BE49-F238E27FC236}">
                <a16:creationId xmlns:lc="http://schemas.openxmlformats.org/drawingml/2006/lockedCanvas" xmlns="" xmlns:a16="http://schemas.microsoft.com/office/drawing/2014/main" id="{6F5332E5-5F39-479B-B5D7-521485D3BB97}"/>
              </a:ext>
            </a:extLst>
          </p:cNvPr>
          <p:cNvSpPr/>
          <p:nvPr/>
        </p:nvSpPr>
        <p:spPr>
          <a:xfrm>
            <a:off x="755578" y="35545"/>
            <a:ext cx="7668344" cy="657152"/>
          </a:xfrm>
          <a:prstGeom prst="rect">
            <a:avLst/>
          </a:prstGeom>
          <a:solidFill>
            <a:srgbClr val="4BACC6">
              <a:lumMod val="20000"/>
              <a:lumOff val="80000"/>
            </a:srgbClr>
          </a:solidFill>
          <a:ln w="12700" cap="flat" cmpd="sng" algn="ctr">
            <a:noFill/>
            <a:prstDash val="solid"/>
            <a:miter lim="800000"/>
          </a:ln>
          <a:effectLst/>
        </p:spPr>
        <p:txBody>
          <a:bodyPr lIns="91408" tIns="45704" rIns="91408" bIns="45704"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078">
              <a:defRPr/>
            </a:pPr>
            <a:endParaRPr lang="ru-RU" dirty="0">
              <a:solidFill>
                <a:sysClr val="window" lastClr="FFFFFF"/>
              </a:solidFill>
            </a:endParaRPr>
          </a:p>
        </p:txBody>
      </p:sp>
      <p:pic>
        <p:nvPicPr>
          <p:cNvPr id="38" name="Picture 4"/>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39000"/>
                    </a14:imgEffect>
                  </a14:imgLayer>
                </a14:imgProps>
              </a:ext>
              <a:ext uri="{28A0092B-C50C-407E-A947-70E740481C1C}">
                <a14:useLocalDpi xmlns:a14="http://schemas.microsoft.com/office/drawing/2010/main" val="0"/>
              </a:ext>
            </a:extLst>
          </a:blip>
          <a:srcRect/>
          <a:stretch>
            <a:fillRect/>
          </a:stretch>
        </p:blipFill>
        <p:spPr bwMode="auto">
          <a:xfrm>
            <a:off x="179513" y="0"/>
            <a:ext cx="504056" cy="66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TextBox 38"/>
          <p:cNvSpPr txBox="1"/>
          <p:nvPr/>
        </p:nvSpPr>
        <p:spPr>
          <a:xfrm>
            <a:off x="8532442" y="188640"/>
            <a:ext cx="504056" cy="381750"/>
          </a:xfrm>
          <a:prstGeom prst="rect">
            <a:avLst/>
          </a:prstGeom>
          <a:noFill/>
        </p:spPr>
        <p:txBody>
          <a:bodyPr wrap="square" lIns="91408" tIns="45704" rIns="91408" bIns="45704" rtlCol="0">
            <a:spAutoFit/>
          </a:bodyPr>
          <a:lstStyle/>
          <a:p>
            <a:pPr algn="ctr" defTabSz="914078"/>
            <a:r>
              <a:rPr lang="ru-RU" b="1" dirty="0" smtClean="0">
                <a:solidFill>
                  <a:srgbClr val="000000"/>
                </a:solidFill>
                <a:latin typeface="Times New Roman" pitchFamily="18" charset="0"/>
                <a:cs typeface="Times New Roman" pitchFamily="18" charset="0"/>
              </a:rPr>
              <a:t>9</a:t>
            </a:r>
          </a:p>
        </p:txBody>
      </p:sp>
      <p:cxnSp>
        <p:nvCxnSpPr>
          <p:cNvPr id="40" name="Прямая соединительная линия 39"/>
          <p:cNvCxnSpPr/>
          <p:nvPr/>
        </p:nvCxnSpPr>
        <p:spPr bwMode="auto">
          <a:xfrm>
            <a:off x="107504" y="0"/>
            <a:ext cx="0" cy="692696"/>
          </a:xfrm>
          <a:prstGeom prst="line">
            <a:avLst/>
          </a:prstGeom>
          <a:solidFill>
            <a:srgbClr val="00B8FF"/>
          </a:solidFill>
          <a:ln w="9525" cap="flat" cmpd="sng" algn="ctr">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Прямая соединительная линия 40"/>
          <p:cNvCxnSpPr/>
          <p:nvPr/>
        </p:nvCxnSpPr>
        <p:spPr bwMode="auto">
          <a:xfrm>
            <a:off x="755576" y="0"/>
            <a:ext cx="0" cy="692696"/>
          </a:xfrm>
          <a:prstGeom prst="line">
            <a:avLst/>
          </a:prstGeom>
          <a:solidFill>
            <a:srgbClr val="00B8FF"/>
          </a:solidFill>
          <a:ln w="9525" cap="flat" cmpd="sng" algn="ctr">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2" name="Текст 2"/>
          <p:cNvSpPr txBox="1">
            <a:spLocks/>
          </p:cNvSpPr>
          <p:nvPr/>
        </p:nvSpPr>
        <p:spPr>
          <a:xfrm>
            <a:off x="750300" y="200731"/>
            <a:ext cx="7772400" cy="360040"/>
          </a:xfrm>
          <a:prstGeom prst="rect">
            <a:avLst/>
          </a:prstGeom>
        </p:spPr>
        <p:txBody>
          <a:bodyPr vert="horz" lIns="91408" tIns="45704" rIns="91408" bIns="45704" rtlCol="0" anchor="b">
            <a:noAutofit/>
          </a:bodyPr>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lgn="ctr" defTabSz="914078"/>
            <a:r>
              <a:rPr lang="ru-RU" sz="1600" dirty="0" smtClean="0">
                <a:solidFill>
                  <a:prstClr val="black"/>
                </a:solidFill>
                <a:latin typeface="Times New Roman" pitchFamily="18" charset="0"/>
                <a:cs typeface="Times New Roman" pitchFamily="18" charset="0"/>
              </a:rPr>
              <a:t>Образование</a:t>
            </a:r>
          </a:p>
        </p:txBody>
      </p:sp>
      <p:sp>
        <p:nvSpPr>
          <p:cNvPr id="43" name="Прямоугольник 42"/>
          <p:cNvSpPr/>
          <p:nvPr/>
        </p:nvSpPr>
        <p:spPr>
          <a:xfrm>
            <a:off x="95694" y="2791577"/>
            <a:ext cx="8882881" cy="271837"/>
          </a:xfrm>
          <a:prstGeom prst="rect">
            <a:avLst/>
          </a:prstGeom>
          <a:solidFill>
            <a:schemeClr val="bg1">
              <a:lumMod val="75000"/>
              <a:alpha val="60000"/>
            </a:schemeClr>
          </a:solidFill>
        </p:spPr>
        <p:txBody>
          <a:bodyPr wrap="square" lIns="91408" tIns="45704" rIns="91408" bIns="45704">
            <a:spAutoFit/>
          </a:bodyPr>
          <a:lstStyle/>
          <a:p>
            <a:pPr algn="ctr" defTabSz="914078">
              <a:lnSpc>
                <a:spcPts val="1400"/>
              </a:lnSpc>
              <a:defRPr/>
            </a:pPr>
            <a:r>
              <a:rPr lang="ru-RU" sz="1400" b="1" dirty="0" smtClean="0">
                <a:solidFill>
                  <a:srgbClr val="000000"/>
                </a:solidFill>
                <a:latin typeface="Times New Roman" pitchFamily="18" charset="0"/>
                <a:cs typeface="Times New Roman" pitchFamily="18" charset="0"/>
              </a:rPr>
              <a:t>Основные осуществленные мероприятия</a:t>
            </a:r>
            <a:endParaRPr lang="ru-RU" sz="1400" dirty="0" smtClean="0">
              <a:solidFill>
                <a:srgbClr val="000000"/>
              </a:solidFill>
              <a:latin typeface="Times New Roman" pitchFamily="18" charset="0"/>
              <a:cs typeface="Times New Roman" pitchFamily="18" charset="0"/>
            </a:endParaRPr>
          </a:p>
        </p:txBody>
      </p:sp>
      <p:pic>
        <p:nvPicPr>
          <p:cNvPr id="1026" name="Picture 2" descr="ОБРАЗОВАНИЕ млрд руб."/>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462" y="3140574"/>
            <a:ext cx="1356186" cy="866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87792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9" name="AutoShape 13" descr="Image result for hotels ic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solidFill>
                <a:srgbClr val="000000"/>
              </a:solidFill>
            </a:endParaRPr>
          </a:p>
        </p:txBody>
      </p:sp>
      <p:sp>
        <p:nvSpPr>
          <p:cNvPr id="32" name="Блок-схема: процесс 31"/>
          <p:cNvSpPr/>
          <p:nvPr/>
        </p:nvSpPr>
        <p:spPr>
          <a:xfrm>
            <a:off x="8423920" y="35545"/>
            <a:ext cx="720080" cy="657152"/>
          </a:xfrm>
          <a:prstGeom prst="flowChartProcess">
            <a:avLst/>
          </a:prstGeom>
          <a:solidFill>
            <a:srgbClr val="1F497D">
              <a:lumMod val="40000"/>
              <a:lumOff val="60000"/>
            </a:srgbClr>
          </a:solidFill>
          <a:ln w="25400" cap="flat" cmpd="sng" algn="ctr">
            <a:noFill/>
            <a:prstDash val="solid"/>
          </a:ln>
          <a:effectLst/>
        </p:spPr>
        <p:txBody>
          <a:bodyPr lIns="91408" tIns="45704" rIns="91408" bIns="45704" rtlCol="0" anchor="ctr"/>
          <a:lstStyle/>
          <a:p>
            <a:pPr algn="ctr" defTabSz="914078">
              <a:defRPr/>
            </a:pPr>
            <a:endParaRPr lang="ru-RU" kern="0" dirty="0">
              <a:solidFill>
                <a:sysClr val="window" lastClr="FFFFFF"/>
              </a:solidFill>
            </a:endParaRPr>
          </a:p>
        </p:txBody>
      </p:sp>
      <p:sp>
        <p:nvSpPr>
          <p:cNvPr id="35" name="Прямоугольник 34">
            <a:extLst>
              <a:ext uri="{FF2B5EF4-FFF2-40B4-BE49-F238E27FC236}">
                <a16:creationId xmlns:lc="http://schemas.openxmlformats.org/drawingml/2006/lockedCanvas" xmlns="" xmlns:a16="http://schemas.microsoft.com/office/drawing/2014/main" id="{6F5332E5-5F39-479B-B5D7-521485D3BB97}"/>
              </a:ext>
            </a:extLst>
          </p:cNvPr>
          <p:cNvSpPr/>
          <p:nvPr/>
        </p:nvSpPr>
        <p:spPr>
          <a:xfrm>
            <a:off x="755578" y="35545"/>
            <a:ext cx="7668344" cy="657152"/>
          </a:xfrm>
          <a:prstGeom prst="rect">
            <a:avLst/>
          </a:prstGeom>
          <a:solidFill>
            <a:srgbClr val="4BACC6">
              <a:lumMod val="20000"/>
              <a:lumOff val="80000"/>
            </a:srgbClr>
          </a:solidFill>
          <a:ln w="12700" cap="flat" cmpd="sng" algn="ctr">
            <a:noFill/>
            <a:prstDash val="solid"/>
            <a:miter lim="800000"/>
          </a:ln>
          <a:effectLst/>
        </p:spPr>
        <p:txBody>
          <a:bodyPr lIns="91408" tIns="45704" rIns="91408" bIns="45704"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078">
              <a:defRPr/>
            </a:pPr>
            <a:endParaRPr lang="ru-RU" dirty="0">
              <a:solidFill>
                <a:sysClr val="window" lastClr="FFFFFF"/>
              </a:solidFill>
            </a:endParaRPr>
          </a:p>
        </p:txBody>
      </p:sp>
      <p:sp>
        <p:nvSpPr>
          <p:cNvPr id="38" name="Текст 2"/>
          <p:cNvSpPr txBox="1">
            <a:spLocks/>
          </p:cNvSpPr>
          <p:nvPr/>
        </p:nvSpPr>
        <p:spPr>
          <a:xfrm>
            <a:off x="579511" y="173104"/>
            <a:ext cx="7772400" cy="360040"/>
          </a:xfrm>
          <a:prstGeom prst="rect">
            <a:avLst/>
          </a:prstGeom>
        </p:spPr>
        <p:txBody>
          <a:bodyPr vert="horz" lIns="91408" tIns="45704" rIns="91408" bIns="45704" rtlCol="0" anchor="b">
            <a:noAutofit/>
          </a:bodyPr>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lgn="ctr" defTabSz="914078"/>
            <a:r>
              <a:rPr lang="ru-RU" sz="1600" dirty="0" smtClean="0">
                <a:solidFill>
                  <a:prstClr val="black"/>
                </a:solidFill>
                <a:latin typeface="Times New Roman" pitchFamily="18" charset="0"/>
                <a:cs typeface="Times New Roman" pitchFamily="18" charset="0"/>
              </a:rPr>
              <a:t>Развитие жилищно-коммунального хозяйства</a:t>
            </a:r>
            <a:endParaRPr lang="ru-RU" sz="1600" dirty="0">
              <a:solidFill>
                <a:prstClr val="black"/>
              </a:solidFill>
              <a:latin typeface="Times New Roman" pitchFamily="18" charset="0"/>
              <a:cs typeface="Times New Roman" pitchFamily="18" charset="0"/>
            </a:endParaRPr>
          </a:p>
        </p:txBody>
      </p:sp>
      <p:pic>
        <p:nvPicPr>
          <p:cNvPr id="39" name="Picture 4"/>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39000"/>
                    </a14:imgEffect>
                  </a14:imgLayer>
                </a14:imgProps>
              </a:ext>
              <a:ext uri="{28A0092B-C50C-407E-A947-70E740481C1C}">
                <a14:useLocalDpi xmlns:a14="http://schemas.microsoft.com/office/drawing/2010/main" val="0"/>
              </a:ext>
            </a:extLst>
          </a:blip>
          <a:srcRect/>
          <a:stretch>
            <a:fillRect/>
          </a:stretch>
        </p:blipFill>
        <p:spPr bwMode="auto">
          <a:xfrm>
            <a:off x="179513" y="0"/>
            <a:ext cx="504056" cy="66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39"/>
          <p:cNvSpPr txBox="1"/>
          <p:nvPr/>
        </p:nvSpPr>
        <p:spPr>
          <a:xfrm>
            <a:off x="8532442" y="188640"/>
            <a:ext cx="504056" cy="381750"/>
          </a:xfrm>
          <a:prstGeom prst="rect">
            <a:avLst/>
          </a:prstGeom>
          <a:noFill/>
        </p:spPr>
        <p:txBody>
          <a:bodyPr wrap="square" lIns="91408" tIns="45704" rIns="91408" bIns="45704" rtlCol="0">
            <a:spAutoFit/>
          </a:bodyPr>
          <a:lstStyle/>
          <a:p>
            <a:pPr algn="ctr" defTabSz="914078"/>
            <a:r>
              <a:rPr lang="ru-RU" b="1" dirty="0" smtClean="0">
                <a:solidFill>
                  <a:srgbClr val="000000"/>
                </a:solidFill>
                <a:latin typeface="Times New Roman" pitchFamily="18" charset="0"/>
                <a:cs typeface="Times New Roman" pitchFamily="18" charset="0"/>
              </a:rPr>
              <a:t>10</a:t>
            </a:r>
          </a:p>
        </p:txBody>
      </p:sp>
      <p:cxnSp>
        <p:nvCxnSpPr>
          <p:cNvPr id="42" name="Прямая соединительная линия 41"/>
          <p:cNvCxnSpPr/>
          <p:nvPr/>
        </p:nvCxnSpPr>
        <p:spPr bwMode="auto">
          <a:xfrm>
            <a:off x="107504" y="0"/>
            <a:ext cx="0" cy="692696"/>
          </a:xfrm>
          <a:prstGeom prst="line">
            <a:avLst/>
          </a:prstGeom>
          <a:solidFill>
            <a:srgbClr val="00B8FF"/>
          </a:solidFill>
          <a:ln w="9525" cap="flat" cmpd="sng" algn="ctr">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Прямая соединительная линия 43"/>
          <p:cNvCxnSpPr/>
          <p:nvPr/>
        </p:nvCxnSpPr>
        <p:spPr bwMode="auto">
          <a:xfrm>
            <a:off x="755576" y="0"/>
            <a:ext cx="0" cy="692696"/>
          </a:xfrm>
          <a:prstGeom prst="line">
            <a:avLst/>
          </a:prstGeom>
          <a:solidFill>
            <a:srgbClr val="00B8FF"/>
          </a:solidFill>
          <a:ln w="9525" cap="flat" cmpd="sng" algn="ctr">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aphicFrame>
        <p:nvGraphicFramePr>
          <p:cNvPr id="16" name="Схема 15"/>
          <p:cNvGraphicFramePr/>
          <p:nvPr>
            <p:extLst>
              <p:ext uri="{D42A27DB-BD31-4B8C-83A1-F6EECF244321}">
                <p14:modId xmlns:p14="http://schemas.microsoft.com/office/powerpoint/2010/main" val="2237974584"/>
              </p:ext>
            </p:extLst>
          </p:nvPr>
        </p:nvGraphicFramePr>
        <p:xfrm>
          <a:off x="26293" y="764704"/>
          <a:ext cx="9010205" cy="171446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2" name="Picture 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7504" y="5726360"/>
            <a:ext cx="1710696" cy="1052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591559" y="6028760"/>
            <a:ext cx="1223387" cy="763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6" name="Таблица 25"/>
          <p:cNvGraphicFramePr>
            <a:graphicFrameLocks noGrp="1"/>
          </p:cNvGraphicFramePr>
          <p:nvPr>
            <p:extLst>
              <p:ext uri="{D42A27DB-BD31-4B8C-83A1-F6EECF244321}">
                <p14:modId xmlns:p14="http://schemas.microsoft.com/office/powerpoint/2010/main" val="1228114422"/>
              </p:ext>
            </p:extLst>
          </p:nvPr>
        </p:nvGraphicFramePr>
        <p:xfrm>
          <a:off x="23717" y="2626832"/>
          <a:ext cx="1666970" cy="1005840"/>
        </p:xfrm>
        <a:graphic>
          <a:graphicData uri="http://schemas.openxmlformats.org/drawingml/2006/table">
            <a:tbl>
              <a:tblPr firstRow="1" bandRow="1">
                <a:tableStyleId>{2D5ABB26-0587-4C30-8999-92F81FD0307C}</a:tableStyleId>
              </a:tblPr>
              <a:tblGrid>
                <a:gridCol w="208280"/>
                <a:gridCol w="1458690"/>
              </a:tblGrid>
              <a:tr h="0">
                <a:tc>
                  <a:txBody>
                    <a:bodyPr/>
                    <a:lstStyle/>
                    <a:p>
                      <a:pPr algn="just">
                        <a:lnSpc>
                          <a:spcPct val="100000"/>
                        </a:lnSpc>
                      </a:pPr>
                      <a:endParaRPr lang="ru-RU" sz="1200" b="0" dirty="0">
                        <a:latin typeface="Times New Roman" pitchFamily="18" charset="0"/>
                        <a:cs typeface="Times New Roman" pitchFamily="18" charset="0"/>
                      </a:endParaRPr>
                    </a:p>
                  </a:txBody>
                  <a:tcPr>
                    <a:lnL>
                      <a:noFill/>
                    </a:lnL>
                    <a:lnR>
                      <a:noFill/>
                    </a:lnR>
                    <a:lnT w="285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lnSpc>
                          <a:spcPct val="100000"/>
                        </a:lnSpc>
                      </a:pPr>
                      <a:r>
                        <a:rPr lang="ru-RU" sz="1200" dirty="0" smtClean="0">
                          <a:latin typeface="Times New Roman" pitchFamily="18" charset="0"/>
                          <a:cs typeface="Times New Roman" pitchFamily="18" charset="0"/>
                        </a:rPr>
                        <a:t>ремонт </a:t>
                      </a:r>
                      <a:r>
                        <a:rPr lang="ru-RU" sz="1200" b="1" dirty="0" smtClean="0">
                          <a:latin typeface="Times New Roman" pitchFamily="18" charset="0"/>
                          <a:cs typeface="Times New Roman" pitchFamily="18" charset="0"/>
                        </a:rPr>
                        <a:t>16 дорог, </a:t>
                      </a:r>
                    </a:p>
                    <a:p>
                      <a:pPr algn="ctr">
                        <a:lnSpc>
                          <a:spcPct val="100000"/>
                        </a:lnSpc>
                      </a:pPr>
                      <a:endParaRPr lang="ru-RU" sz="1200" dirty="0" smtClean="0">
                        <a:latin typeface="Times New Roman" pitchFamily="18" charset="0"/>
                        <a:cs typeface="Times New Roman" pitchFamily="18" charset="0"/>
                      </a:endParaRPr>
                    </a:p>
                    <a:p>
                      <a:pPr algn="ctr">
                        <a:lnSpc>
                          <a:spcPct val="100000"/>
                        </a:lnSpc>
                      </a:pPr>
                      <a:r>
                        <a:rPr lang="en-US" sz="1200" dirty="0" smtClean="0">
                          <a:latin typeface="Times New Roman" pitchFamily="18" charset="0"/>
                          <a:cs typeface="Times New Roman" pitchFamily="18" charset="0"/>
                        </a:rPr>
                        <a:t>L</a:t>
                      </a:r>
                      <a:r>
                        <a:rPr lang="ru-RU" sz="1200" dirty="0" smtClean="0">
                          <a:latin typeface="Times New Roman" pitchFamily="18" charset="0"/>
                          <a:cs typeface="Times New Roman" pitchFamily="18" charset="0"/>
                        </a:rPr>
                        <a:t> = 9,5 км</a:t>
                      </a:r>
                      <a:r>
                        <a:rPr lang="en-US" sz="1200" dirty="0" smtClean="0">
                          <a:latin typeface="Times New Roman" pitchFamily="18" charset="0"/>
                          <a:cs typeface="Times New Roman" pitchFamily="18" charset="0"/>
                        </a:rPr>
                        <a:t>;</a:t>
                      </a:r>
                    </a:p>
                    <a:p>
                      <a:pPr algn="ctr">
                        <a:lnSpc>
                          <a:spcPct val="100000"/>
                        </a:lnSpc>
                      </a:pPr>
                      <a:endParaRPr lang="en-US" sz="1200" dirty="0" smtClean="0">
                        <a:latin typeface="Times New Roman" pitchFamily="18"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Times New Roman" pitchFamily="18" charset="0"/>
                          <a:cs typeface="Times New Roman" pitchFamily="18" charset="0"/>
                        </a:rPr>
                        <a:t>∑ = </a:t>
                      </a:r>
                      <a:r>
                        <a:rPr lang="ru-RU" sz="1200" dirty="0" smtClean="0">
                          <a:latin typeface="Times New Roman" pitchFamily="18" charset="0"/>
                          <a:cs typeface="Times New Roman" pitchFamily="18" charset="0"/>
                        </a:rPr>
                        <a:t>94,52 млн. руб. </a:t>
                      </a:r>
                      <a:endParaRPr lang="ru-RU" sz="1200" kern="1200" baseline="30000" dirty="0" smtClean="0">
                        <a:solidFill>
                          <a:schemeClr val="tx1"/>
                        </a:solidFill>
                        <a:effectLst/>
                        <a:latin typeface="Times New Roman" panose="02020603050405020304" pitchFamily="18" charset="0"/>
                        <a:ea typeface="+mn-ea"/>
                        <a:cs typeface="Times New Roman" panose="02020603050405020304" pitchFamily="18" charset="0"/>
                      </a:endParaRPr>
                    </a:p>
                  </a:txBody>
                  <a:tcPr>
                    <a:lnL>
                      <a:noFill/>
                    </a:lnL>
                    <a:lnR>
                      <a:noFill/>
                    </a:lnR>
                    <a:lnT w="285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r>
            </a:tbl>
          </a:graphicData>
        </a:graphic>
      </p:graphicFrame>
      <p:graphicFrame>
        <p:nvGraphicFramePr>
          <p:cNvPr id="27" name="Таблица 26"/>
          <p:cNvGraphicFramePr>
            <a:graphicFrameLocks noGrp="1"/>
          </p:cNvGraphicFramePr>
          <p:nvPr>
            <p:extLst>
              <p:ext uri="{D42A27DB-BD31-4B8C-83A1-F6EECF244321}">
                <p14:modId xmlns:p14="http://schemas.microsoft.com/office/powerpoint/2010/main" val="2971432670"/>
              </p:ext>
            </p:extLst>
          </p:nvPr>
        </p:nvGraphicFramePr>
        <p:xfrm>
          <a:off x="23717" y="3780335"/>
          <a:ext cx="1666969" cy="1554480"/>
        </p:xfrm>
        <a:graphic>
          <a:graphicData uri="http://schemas.openxmlformats.org/drawingml/2006/table">
            <a:tbl>
              <a:tblPr firstRow="1" bandRow="1">
                <a:tableStyleId>{2D5ABB26-0587-4C30-8999-92F81FD0307C}</a:tableStyleId>
              </a:tblPr>
              <a:tblGrid>
                <a:gridCol w="208280"/>
                <a:gridCol w="1458689"/>
              </a:tblGrid>
              <a:tr h="0">
                <a:tc>
                  <a:txBody>
                    <a:bodyPr/>
                    <a:lstStyle/>
                    <a:p>
                      <a:pPr algn="just">
                        <a:lnSpc>
                          <a:spcPct val="100000"/>
                        </a:lnSpc>
                      </a:pPr>
                      <a:endParaRPr lang="ru-RU" sz="1200" b="0" dirty="0">
                        <a:latin typeface="Times New Roman" pitchFamily="18" charset="0"/>
                        <a:cs typeface="Times New Roman" pitchFamily="18" charset="0"/>
                      </a:endParaRPr>
                    </a:p>
                  </a:txBody>
                  <a:tcPr>
                    <a:lnL>
                      <a:noFill/>
                    </a:lnL>
                    <a:lnR>
                      <a:noFill/>
                    </a:lnR>
                    <a:lnT w="285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200" dirty="0" smtClean="0">
                          <a:latin typeface="Times New Roman" pitchFamily="18" charset="0"/>
                          <a:cs typeface="Times New Roman" pitchFamily="18" charset="0"/>
                        </a:rPr>
                        <a:t>ямочный ремонт дорожного покрытия </a:t>
                      </a:r>
                      <a:endParaRPr lang="en-US" sz="1200" dirty="0" smtClean="0">
                        <a:latin typeface="Times New Roman" pitchFamily="18"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ru-RU" sz="1200" b="1" dirty="0" smtClean="0">
                          <a:latin typeface="Times New Roman" pitchFamily="18" charset="0"/>
                          <a:cs typeface="Times New Roman" pitchFamily="18" charset="0"/>
                        </a:rPr>
                        <a:t>14 улиц</a:t>
                      </a:r>
                      <a:endParaRPr lang="ru-RU" sz="1200" dirty="0" smtClean="0">
                        <a:latin typeface="Times New Roman" pitchFamily="18"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ru-RU" sz="1200" baseline="0" dirty="0" smtClean="0">
                        <a:latin typeface="Times New Roman" pitchFamily="18"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aseline="0" dirty="0" smtClean="0">
                          <a:latin typeface="Times New Roman" pitchFamily="18" charset="0"/>
                          <a:cs typeface="Times New Roman" pitchFamily="18" charset="0"/>
                        </a:rPr>
                        <a:t>S = </a:t>
                      </a:r>
                      <a:r>
                        <a:rPr lang="ru-RU" sz="1200" baseline="0" dirty="0" smtClean="0">
                          <a:latin typeface="Times New Roman" pitchFamily="18" charset="0"/>
                          <a:cs typeface="Times New Roman" pitchFamily="18" charset="0"/>
                        </a:rPr>
                        <a:t>5829 </a:t>
                      </a:r>
                      <a:r>
                        <a:rPr lang="ru-RU" sz="1200" kern="1200" dirty="0" smtClean="0">
                          <a:solidFill>
                            <a:schemeClr val="tx1"/>
                          </a:solidFill>
                          <a:effectLst/>
                          <a:latin typeface="Times New Roman" panose="02020603050405020304" pitchFamily="18" charset="0"/>
                          <a:ea typeface="+mn-ea"/>
                          <a:cs typeface="Times New Roman" panose="02020603050405020304" pitchFamily="18" charset="0"/>
                        </a:rPr>
                        <a:t>м</a:t>
                      </a:r>
                      <a:r>
                        <a:rPr lang="ru-RU" sz="1200" kern="1200" baseline="30000" dirty="0" smtClean="0">
                          <a:solidFill>
                            <a:schemeClr val="tx1"/>
                          </a:solidFill>
                          <a:effectLst/>
                          <a:latin typeface="Times New Roman" panose="02020603050405020304" pitchFamily="18" charset="0"/>
                          <a:ea typeface="+mn-ea"/>
                          <a:cs typeface="Times New Roman" panose="02020603050405020304" pitchFamily="18" charset="0"/>
                        </a:rPr>
                        <a:t>2</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dirty="0" smtClean="0">
                          <a:latin typeface="Times New Roman" pitchFamily="18" charset="0"/>
                          <a:cs typeface="Times New Roman" pitchFamily="18" charset="0"/>
                        </a:rPr>
                        <a:t>    </a:t>
                      </a:r>
                      <a:endParaRPr lang="ru-RU" sz="1200" dirty="0" smtClean="0">
                        <a:latin typeface="Times New Roman" pitchFamily="18"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Times New Roman" pitchFamily="18" charset="0"/>
                          <a:cs typeface="Times New Roman" pitchFamily="18" charset="0"/>
                        </a:rPr>
                        <a:t>∑ = </a:t>
                      </a:r>
                      <a:r>
                        <a:rPr lang="ru-RU" sz="1200" dirty="0" smtClean="0">
                          <a:latin typeface="Times New Roman" pitchFamily="18" charset="0"/>
                          <a:cs typeface="Times New Roman" pitchFamily="18" charset="0"/>
                        </a:rPr>
                        <a:t>5,5 млн. руб. </a:t>
                      </a:r>
                      <a:endParaRPr lang="ru-RU" sz="1200" kern="1200" baseline="30000" dirty="0" smtClean="0">
                        <a:solidFill>
                          <a:schemeClr val="tx1"/>
                        </a:solidFill>
                        <a:effectLst/>
                        <a:latin typeface="Times New Roman" panose="02020603050405020304" pitchFamily="18" charset="0"/>
                        <a:ea typeface="+mn-ea"/>
                        <a:cs typeface="Times New Roman" panose="02020603050405020304" pitchFamily="18" charset="0"/>
                      </a:endParaRPr>
                    </a:p>
                  </a:txBody>
                  <a:tcPr>
                    <a:lnL>
                      <a:noFill/>
                    </a:lnL>
                    <a:lnR>
                      <a:noFill/>
                    </a:lnR>
                    <a:lnT w="285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r>
            </a:tbl>
          </a:graphicData>
        </a:graphic>
      </p:graphicFrame>
      <p:graphicFrame>
        <p:nvGraphicFramePr>
          <p:cNvPr id="28" name="Таблица 27"/>
          <p:cNvGraphicFramePr>
            <a:graphicFrameLocks noGrp="1"/>
          </p:cNvGraphicFramePr>
          <p:nvPr>
            <p:extLst>
              <p:ext uri="{D42A27DB-BD31-4B8C-83A1-F6EECF244321}">
                <p14:modId xmlns:p14="http://schemas.microsoft.com/office/powerpoint/2010/main" val="1444120161"/>
              </p:ext>
            </p:extLst>
          </p:nvPr>
        </p:nvGraphicFramePr>
        <p:xfrm>
          <a:off x="7344165" y="2532113"/>
          <a:ext cx="1726570" cy="822960"/>
        </p:xfrm>
        <a:graphic>
          <a:graphicData uri="http://schemas.openxmlformats.org/drawingml/2006/table">
            <a:tbl>
              <a:tblPr firstRow="1" bandRow="1">
                <a:tableStyleId>{2D5ABB26-0587-4C30-8999-92F81FD0307C}</a:tableStyleId>
              </a:tblPr>
              <a:tblGrid>
                <a:gridCol w="208280"/>
                <a:gridCol w="1518290"/>
              </a:tblGrid>
              <a:tr h="0">
                <a:tc>
                  <a:txBody>
                    <a:bodyPr/>
                    <a:lstStyle/>
                    <a:p>
                      <a:pPr algn="just">
                        <a:lnSpc>
                          <a:spcPct val="100000"/>
                        </a:lnSpc>
                      </a:pPr>
                      <a:endParaRPr lang="ru-RU" sz="1200" b="0" dirty="0">
                        <a:latin typeface="Times New Roman" pitchFamily="18" charset="0"/>
                        <a:cs typeface="Times New Roman" pitchFamily="18" charset="0"/>
                      </a:endParaRPr>
                    </a:p>
                  </a:txBody>
                  <a:tcPr>
                    <a:lnL>
                      <a:noFill/>
                    </a:lnL>
                    <a:lnR>
                      <a:noFill/>
                    </a:lnR>
                    <a:lnT w="285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lnSpc>
                          <a:spcPct val="100000"/>
                        </a:lnSpc>
                      </a:pPr>
                      <a:r>
                        <a:rPr lang="ru-RU" sz="1200" dirty="0" smtClean="0">
                          <a:latin typeface="Times New Roman" pitchFamily="18" charset="0"/>
                          <a:cs typeface="Times New Roman" pitchFamily="18" charset="0"/>
                        </a:rPr>
                        <a:t>Расселено</a:t>
                      </a:r>
                      <a:r>
                        <a:rPr lang="ru-RU" sz="1200" baseline="0" dirty="0" smtClean="0">
                          <a:latin typeface="Times New Roman" pitchFamily="18" charset="0"/>
                          <a:cs typeface="Times New Roman" pitchFamily="18" charset="0"/>
                        </a:rPr>
                        <a:t> </a:t>
                      </a:r>
                      <a:r>
                        <a:rPr lang="ru-RU" sz="1200" b="1" baseline="0" dirty="0" smtClean="0">
                          <a:latin typeface="Times New Roman" pitchFamily="18" charset="0"/>
                          <a:cs typeface="Times New Roman" pitchFamily="18" charset="0"/>
                        </a:rPr>
                        <a:t>33 человека, </a:t>
                      </a:r>
                      <a:r>
                        <a:rPr lang="ru-RU" sz="1200" baseline="0" dirty="0" smtClean="0">
                          <a:latin typeface="Times New Roman" pitchFamily="18" charset="0"/>
                          <a:cs typeface="Times New Roman" pitchFamily="18" charset="0"/>
                        </a:rPr>
                        <a:t>проживавших в 15 жилых помещениях</a:t>
                      </a:r>
                      <a:endParaRPr lang="en-US" sz="1200" dirty="0" smtClean="0">
                        <a:latin typeface="Times New Roman" pitchFamily="18" charset="0"/>
                        <a:cs typeface="Times New Roman" pitchFamily="18" charset="0"/>
                      </a:endParaRPr>
                    </a:p>
                  </a:txBody>
                  <a:tcPr>
                    <a:lnL>
                      <a:noFill/>
                    </a:lnL>
                    <a:lnR>
                      <a:noFill/>
                    </a:lnR>
                    <a:lnT w="285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r>
            </a:tbl>
          </a:graphicData>
        </a:graphic>
      </p:graphicFrame>
      <p:graphicFrame>
        <p:nvGraphicFramePr>
          <p:cNvPr id="29" name="Таблица 28"/>
          <p:cNvGraphicFramePr>
            <a:graphicFrameLocks noGrp="1"/>
          </p:cNvGraphicFramePr>
          <p:nvPr>
            <p:extLst>
              <p:ext uri="{D42A27DB-BD31-4B8C-83A1-F6EECF244321}">
                <p14:modId xmlns:p14="http://schemas.microsoft.com/office/powerpoint/2010/main" val="933579579"/>
              </p:ext>
            </p:extLst>
          </p:nvPr>
        </p:nvGraphicFramePr>
        <p:xfrm>
          <a:off x="7339968" y="3392862"/>
          <a:ext cx="1726570" cy="1371600"/>
        </p:xfrm>
        <a:graphic>
          <a:graphicData uri="http://schemas.openxmlformats.org/drawingml/2006/table">
            <a:tbl>
              <a:tblPr firstRow="1" bandRow="1">
                <a:tableStyleId>{2D5ABB26-0587-4C30-8999-92F81FD0307C}</a:tableStyleId>
              </a:tblPr>
              <a:tblGrid>
                <a:gridCol w="215727"/>
                <a:gridCol w="1510843"/>
              </a:tblGrid>
              <a:tr h="0">
                <a:tc>
                  <a:txBody>
                    <a:bodyPr/>
                    <a:lstStyle/>
                    <a:p>
                      <a:pPr algn="just">
                        <a:lnSpc>
                          <a:spcPct val="100000"/>
                        </a:lnSpc>
                      </a:pPr>
                      <a:endParaRPr lang="ru-RU" sz="1200" b="0" dirty="0">
                        <a:latin typeface="Times New Roman" pitchFamily="18" charset="0"/>
                        <a:cs typeface="Times New Roman" pitchFamily="18" charset="0"/>
                      </a:endParaRPr>
                    </a:p>
                  </a:txBody>
                  <a:tcPr>
                    <a:lnL>
                      <a:noFill/>
                    </a:lnL>
                    <a:lnR>
                      <a:noFill/>
                    </a:lnR>
                    <a:lnT w="285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lnSpc>
                          <a:spcPct val="100000"/>
                        </a:lnSpc>
                      </a:pPr>
                      <a:r>
                        <a:rPr lang="ru-RU" sz="1200" dirty="0" smtClean="0">
                          <a:latin typeface="Times New Roman" pitchFamily="18" charset="0"/>
                          <a:cs typeface="Times New Roman" pitchFamily="18" charset="0"/>
                        </a:rPr>
                        <a:t>За счет средств местного бюджета выделено </a:t>
                      </a:r>
                      <a:r>
                        <a:rPr lang="ru-RU" sz="1200" b="1" dirty="0" smtClean="0">
                          <a:latin typeface="Times New Roman" pitchFamily="18" charset="0"/>
                          <a:cs typeface="Times New Roman" pitchFamily="18" charset="0"/>
                        </a:rPr>
                        <a:t>3,75 млн. руб. </a:t>
                      </a:r>
                      <a:r>
                        <a:rPr lang="ru-RU" sz="1200" dirty="0" smtClean="0">
                          <a:latin typeface="Times New Roman" pitchFamily="18" charset="0"/>
                          <a:cs typeface="Times New Roman" pitchFamily="18" charset="0"/>
                        </a:rPr>
                        <a:t>на предоставление соц. выплаты молодым семьям </a:t>
                      </a:r>
                      <a:endParaRPr lang="en-US" sz="1200" dirty="0" smtClean="0">
                        <a:latin typeface="Times New Roman" pitchFamily="18" charset="0"/>
                        <a:cs typeface="Times New Roman" pitchFamily="18" charset="0"/>
                      </a:endParaRPr>
                    </a:p>
                  </a:txBody>
                  <a:tcPr>
                    <a:lnL>
                      <a:noFill/>
                    </a:lnL>
                    <a:lnR>
                      <a:noFill/>
                    </a:lnR>
                    <a:lnT w="285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r>
            </a:tbl>
          </a:graphicData>
        </a:graphic>
      </p:graphicFrame>
      <p:graphicFrame>
        <p:nvGraphicFramePr>
          <p:cNvPr id="18" name="Таблица 17"/>
          <p:cNvGraphicFramePr>
            <a:graphicFrameLocks noGrp="1"/>
          </p:cNvGraphicFramePr>
          <p:nvPr>
            <p:extLst>
              <p:ext uri="{D42A27DB-BD31-4B8C-83A1-F6EECF244321}">
                <p14:modId xmlns:p14="http://schemas.microsoft.com/office/powerpoint/2010/main" val="821379894"/>
              </p:ext>
            </p:extLst>
          </p:nvPr>
        </p:nvGraphicFramePr>
        <p:xfrm>
          <a:off x="7339968" y="4802251"/>
          <a:ext cx="1726570" cy="1188720"/>
        </p:xfrm>
        <a:graphic>
          <a:graphicData uri="http://schemas.openxmlformats.org/drawingml/2006/table">
            <a:tbl>
              <a:tblPr firstRow="1" bandRow="1">
                <a:tableStyleId>{2D5ABB26-0587-4C30-8999-92F81FD0307C}</a:tableStyleId>
              </a:tblPr>
              <a:tblGrid>
                <a:gridCol w="215727"/>
                <a:gridCol w="1510843"/>
              </a:tblGrid>
              <a:tr h="0">
                <a:tc>
                  <a:txBody>
                    <a:bodyPr/>
                    <a:lstStyle/>
                    <a:p>
                      <a:pPr algn="just">
                        <a:lnSpc>
                          <a:spcPct val="100000"/>
                        </a:lnSpc>
                      </a:pPr>
                      <a:endParaRPr lang="ru-RU" sz="1200" b="0" dirty="0">
                        <a:latin typeface="Times New Roman" pitchFamily="18" charset="0"/>
                        <a:cs typeface="Times New Roman" pitchFamily="18" charset="0"/>
                      </a:endParaRPr>
                    </a:p>
                  </a:txBody>
                  <a:tcPr>
                    <a:lnL>
                      <a:noFill/>
                    </a:lnL>
                    <a:lnR>
                      <a:noFill/>
                    </a:lnR>
                    <a:lnT w="285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lnSpc>
                          <a:spcPct val="100000"/>
                        </a:lnSpc>
                      </a:pPr>
                      <a:r>
                        <a:rPr lang="ru-RU" sz="1200" dirty="0" smtClean="0">
                          <a:latin typeface="Times New Roman" pitchFamily="18" charset="0"/>
                          <a:cs typeface="Times New Roman" pitchFamily="18" charset="0"/>
                        </a:rPr>
                        <a:t>Оплачено </a:t>
                      </a:r>
                      <a:r>
                        <a:rPr lang="ru-RU" sz="1200" b="1" i="0" dirty="0" smtClean="0">
                          <a:latin typeface="Times New Roman" pitchFamily="18" charset="0"/>
                          <a:cs typeface="Times New Roman" pitchFamily="18" charset="0"/>
                        </a:rPr>
                        <a:t>90 свидетельств</a:t>
                      </a:r>
                      <a:r>
                        <a:rPr lang="ru-RU" sz="1200" dirty="0" smtClean="0">
                          <a:latin typeface="Times New Roman" pitchFamily="18" charset="0"/>
                          <a:cs typeface="Times New Roman" pitchFamily="18" charset="0"/>
                        </a:rPr>
                        <a:t> о праве на получение соц. выплаты на приобретение</a:t>
                      </a:r>
                      <a:r>
                        <a:rPr lang="ru-RU" sz="1200" baseline="0" dirty="0" smtClean="0">
                          <a:latin typeface="Times New Roman" pitchFamily="18" charset="0"/>
                          <a:cs typeface="Times New Roman" pitchFamily="18" charset="0"/>
                        </a:rPr>
                        <a:t> жилого помещение</a:t>
                      </a:r>
                      <a:r>
                        <a:rPr lang="ru-RU" sz="1200" dirty="0" smtClean="0">
                          <a:latin typeface="Times New Roman" pitchFamily="18" charset="0"/>
                          <a:cs typeface="Times New Roman" pitchFamily="18" charset="0"/>
                        </a:rPr>
                        <a:t> </a:t>
                      </a:r>
                      <a:endParaRPr lang="en-US" sz="1200" dirty="0" smtClean="0">
                        <a:latin typeface="Times New Roman" pitchFamily="18" charset="0"/>
                        <a:cs typeface="Times New Roman" pitchFamily="18" charset="0"/>
                      </a:endParaRPr>
                    </a:p>
                  </a:txBody>
                  <a:tcPr>
                    <a:lnL>
                      <a:noFill/>
                    </a:lnL>
                    <a:lnR>
                      <a:noFill/>
                    </a:lnR>
                    <a:lnT w="285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r>
            </a:tbl>
          </a:graphicData>
        </a:graphic>
      </p:graphicFrame>
      <p:graphicFrame>
        <p:nvGraphicFramePr>
          <p:cNvPr id="21" name="Таблица 20"/>
          <p:cNvGraphicFramePr>
            <a:graphicFrameLocks noGrp="1"/>
          </p:cNvGraphicFramePr>
          <p:nvPr>
            <p:extLst>
              <p:ext uri="{D42A27DB-BD31-4B8C-83A1-F6EECF244321}">
                <p14:modId xmlns:p14="http://schemas.microsoft.com/office/powerpoint/2010/main" val="1847403945"/>
              </p:ext>
            </p:extLst>
          </p:nvPr>
        </p:nvGraphicFramePr>
        <p:xfrm>
          <a:off x="5512301" y="2540960"/>
          <a:ext cx="1726570" cy="640080"/>
        </p:xfrm>
        <a:graphic>
          <a:graphicData uri="http://schemas.openxmlformats.org/drawingml/2006/table">
            <a:tbl>
              <a:tblPr firstRow="1" bandRow="1">
                <a:tableStyleId>{2D5ABB26-0587-4C30-8999-92F81FD0307C}</a:tableStyleId>
              </a:tblPr>
              <a:tblGrid>
                <a:gridCol w="208280"/>
                <a:gridCol w="1518290"/>
              </a:tblGrid>
              <a:tr h="0">
                <a:tc>
                  <a:txBody>
                    <a:bodyPr/>
                    <a:lstStyle/>
                    <a:p>
                      <a:pPr algn="just">
                        <a:lnSpc>
                          <a:spcPct val="100000"/>
                        </a:lnSpc>
                      </a:pPr>
                      <a:endParaRPr lang="ru-RU" sz="1200" b="0" dirty="0">
                        <a:latin typeface="Times New Roman" pitchFamily="18" charset="0"/>
                        <a:cs typeface="Times New Roman" pitchFamily="18" charset="0"/>
                      </a:endParaRPr>
                    </a:p>
                  </a:txBody>
                  <a:tcPr>
                    <a:lnL>
                      <a:noFill/>
                    </a:lnL>
                    <a:lnR>
                      <a:noFill/>
                    </a:lnR>
                    <a:lnT w="285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lnSpc>
                          <a:spcPct val="100000"/>
                        </a:lnSpc>
                      </a:pPr>
                      <a:r>
                        <a:rPr lang="ru-RU" sz="1200" dirty="0" smtClean="0">
                          <a:latin typeface="Times New Roman" pitchFamily="18" charset="0"/>
                          <a:cs typeface="Times New Roman" pitchFamily="18" charset="0"/>
                        </a:rPr>
                        <a:t>Высажено </a:t>
                      </a:r>
                      <a:r>
                        <a:rPr lang="ru-RU" sz="1200" b="1" dirty="0" smtClean="0">
                          <a:latin typeface="Times New Roman" pitchFamily="18" charset="0"/>
                          <a:cs typeface="Times New Roman" pitchFamily="18" charset="0"/>
                        </a:rPr>
                        <a:t>1530 шт. </a:t>
                      </a:r>
                      <a:r>
                        <a:rPr lang="ru-RU" sz="1200" dirty="0" smtClean="0">
                          <a:latin typeface="Times New Roman" pitchFamily="18" charset="0"/>
                          <a:cs typeface="Times New Roman" pitchFamily="18" charset="0"/>
                        </a:rPr>
                        <a:t>деревьев</a:t>
                      </a:r>
                      <a:r>
                        <a:rPr lang="ru-RU" sz="1200" baseline="0" dirty="0" smtClean="0">
                          <a:latin typeface="Times New Roman" pitchFamily="18" charset="0"/>
                          <a:cs typeface="Times New Roman" pitchFamily="18" charset="0"/>
                        </a:rPr>
                        <a:t> и кустарников</a:t>
                      </a:r>
                      <a:endParaRPr lang="en-US" sz="1200" dirty="0" smtClean="0">
                        <a:latin typeface="Times New Roman" pitchFamily="18" charset="0"/>
                        <a:cs typeface="Times New Roman" pitchFamily="18" charset="0"/>
                      </a:endParaRPr>
                    </a:p>
                  </a:txBody>
                  <a:tcPr>
                    <a:lnL>
                      <a:noFill/>
                    </a:lnL>
                    <a:lnR>
                      <a:noFill/>
                    </a:lnR>
                    <a:lnT w="285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r>
            </a:tbl>
          </a:graphicData>
        </a:graphic>
      </p:graphicFrame>
      <p:graphicFrame>
        <p:nvGraphicFramePr>
          <p:cNvPr id="23" name="Таблица 22"/>
          <p:cNvGraphicFramePr>
            <a:graphicFrameLocks noGrp="1"/>
          </p:cNvGraphicFramePr>
          <p:nvPr>
            <p:extLst>
              <p:ext uri="{D42A27DB-BD31-4B8C-83A1-F6EECF244321}">
                <p14:modId xmlns:p14="http://schemas.microsoft.com/office/powerpoint/2010/main" val="899699327"/>
              </p:ext>
            </p:extLst>
          </p:nvPr>
        </p:nvGraphicFramePr>
        <p:xfrm>
          <a:off x="5512301" y="3193376"/>
          <a:ext cx="1726570" cy="457200"/>
        </p:xfrm>
        <a:graphic>
          <a:graphicData uri="http://schemas.openxmlformats.org/drawingml/2006/table">
            <a:tbl>
              <a:tblPr firstRow="1" bandRow="1">
                <a:tableStyleId>{2D5ABB26-0587-4C30-8999-92F81FD0307C}</a:tableStyleId>
              </a:tblPr>
              <a:tblGrid>
                <a:gridCol w="215727"/>
                <a:gridCol w="1510843"/>
              </a:tblGrid>
              <a:tr h="0">
                <a:tc>
                  <a:txBody>
                    <a:bodyPr/>
                    <a:lstStyle/>
                    <a:p>
                      <a:pPr algn="just">
                        <a:lnSpc>
                          <a:spcPct val="100000"/>
                        </a:lnSpc>
                      </a:pPr>
                      <a:endParaRPr lang="ru-RU" sz="1200" b="0" dirty="0">
                        <a:latin typeface="Times New Roman" pitchFamily="18" charset="0"/>
                        <a:cs typeface="Times New Roman" pitchFamily="18" charset="0"/>
                      </a:endParaRPr>
                    </a:p>
                  </a:txBody>
                  <a:tcPr>
                    <a:lnL>
                      <a:noFill/>
                    </a:lnL>
                    <a:lnR>
                      <a:noFill/>
                    </a:lnR>
                    <a:lnT w="285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lnSpc>
                          <a:spcPct val="100000"/>
                        </a:lnSpc>
                      </a:pPr>
                      <a:r>
                        <a:rPr lang="ru-RU" sz="1200" dirty="0" smtClean="0">
                          <a:latin typeface="Times New Roman" pitchFamily="18" charset="0"/>
                          <a:cs typeface="Times New Roman" pitchFamily="18" charset="0"/>
                        </a:rPr>
                        <a:t>Выполнена обрезка </a:t>
                      </a:r>
                      <a:r>
                        <a:rPr lang="ru-RU" sz="1200" b="1" dirty="0" smtClean="0">
                          <a:latin typeface="Times New Roman" pitchFamily="18" charset="0"/>
                          <a:cs typeface="Times New Roman" pitchFamily="18" charset="0"/>
                        </a:rPr>
                        <a:t>2262 </a:t>
                      </a:r>
                      <a:r>
                        <a:rPr lang="ru-RU" sz="1200" dirty="0" smtClean="0">
                          <a:latin typeface="Times New Roman" pitchFamily="18" charset="0"/>
                          <a:cs typeface="Times New Roman" pitchFamily="18" charset="0"/>
                        </a:rPr>
                        <a:t>деревьев</a:t>
                      </a:r>
                      <a:endParaRPr lang="en-US" sz="1200" dirty="0" smtClean="0">
                        <a:latin typeface="Times New Roman" pitchFamily="18" charset="0"/>
                        <a:cs typeface="Times New Roman" pitchFamily="18" charset="0"/>
                      </a:endParaRPr>
                    </a:p>
                  </a:txBody>
                  <a:tcPr>
                    <a:lnL>
                      <a:noFill/>
                    </a:lnL>
                    <a:lnR>
                      <a:noFill/>
                    </a:lnR>
                    <a:lnT w="285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r>
            </a:tbl>
          </a:graphicData>
        </a:graphic>
      </p:graphicFrame>
      <p:graphicFrame>
        <p:nvGraphicFramePr>
          <p:cNvPr id="25" name="Таблица 24"/>
          <p:cNvGraphicFramePr>
            <a:graphicFrameLocks noGrp="1"/>
          </p:cNvGraphicFramePr>
          <p:nvPr>
            <p:extLst>
              <p:ext uri="{D42A27DB-BD31-4B8C-83A1-F6EECF244321}">
                <p14:modId xmlns:p14="http://schemas.microsoft.com/office/powerpoint/2010/main" val="3536339570"/>
              </p:ext>
            </p:extLst>
          </p:nvPr>
        </p:nvGraphicFramePr>
        <p:xfrm>
          <a:off x="5512301" y="3668424"/>
          <a:ext cx="1726570" cy="640080"/>
        </p:xfrm>
        <a:graphic>
          <a:graphicData uri="http://schemas.openxmlformats.org/drawingml/2006/table">
            <a:tbl>
              <a:tblPr firstRow="1" bandRow="1">
                <a:tableStyleId>{2D5ABB26-0587-4C30-8999-92F81FD0307C}</a:tableStyleId>
              </a:tblPr>
              <a:tblGrid>
                <a:gridCol w="215727"/>
                <a:gridCol w="1510843"/>
              </a:tblGrid>
              <a:tr h="0">
                <a:tc>
                  <a:txBody>
                    <a:bodyPr/>
                    <a:lstStyle/>
                    <a:p>
                      <a:pPr algn="just">
                        <a:lnSpc>
                          <a:spcPct val="100000"/>
                        </a:lnSpc>
                      </a:pPr>
                      <a:endParaRPr lang="ru-RU" sz="1200" b="0" dirty="0">
                        <a:latin typeface="Times New Roman" pitchFamily="18" charset="0"/>
                        <a:cs typeface="Times New Roman" pitchFamily="18" charset="0"/>
                      </a:endParaRPr>
                    </a:p>
                  </a:txBody>
                  <a:tcPr>
                    <a:lnL>
                      <a:noFill/>
                    </a:lnL>
                    <a:lnR>
                      <a:noFill/>
                    </a:lnR>
                    <a:lnT w="285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200" dirty="0" smtClean="0">
                          <a:latin typeface="Times New Roman" pitchFamily="18" charset="0"/>
                          <a:cs typeface="Times New Roman" pitchFamily="18" charset="0"/>
                        </a:rPr>
                        <a:t>Осуществлен покос </a:t>
                      </a:r>
                      <a:r>
                        <a:rPr lang="ru-RU" sz="1200" b="1" dirty="0" smtClean="0">
                          <a:latin typeface="Times New Roman" pitchFamily="18" charset="0"/>
                          <a:cs typeface="Times New Roman" pitchFamily="18" charset="0"/>
                        </a:rPr>
                        <a:t>5,55 млн. </a:t>
                      </a:r>
                      <a:r>
                        <a:rPr lang="ru-RU" sz="1200" b="1" kern="1200" dirty="0" smtClean="0">
                          <a:solidFill>
                            <a:schemeClr val="tx1"/>
                          </a:solidFill>
                          <a:effectLst/>
                          <a:latin typeface="Times New Roman" panose="02020603050405020304" pitchFamily="18" charset="0"/>
                          <a:ea typeface="+mn-ea"/>
                          <a:cs typeface="Times New Roman" panose="02020603050405020304" pitchFamily="18" charset="0"/>
                        </a:rPr>
                        <a:t>м</a:t>
                      </a:r>
                      <a:r>
                        <a:rPr lang="ru-RU" sz="1200" b="1" kern="1200" baseline="30000" dirty="0" smtClean="0">
                          <a:solidFill>
                            <a:schemeClr val="tx1"/>
                          </a:solidFill>
                          <a:effectLst/>
                          <a:latin typeface="Times New Roman" panose="02020603050405020304" pitchFamily="18" charset="0"/>
                          <a:ea typeface="+mn-ea"/>
                          <a:cs typeface="Times New Roman" panose="02020603050405020304" pitchFamily="18" charset="0"/>
                        </a:rPr>
                        <a:t>2</a:t>
                      </a:r>
                      <a:endParaRPr lang="ru-RU" sz="1200" b="1" kern="1200" dirty="0" smtClean="0">
                        <a:solidFill>
                          <a:schemeClr val="tx1"/>
                        </a:solidFill>
                        <a:effectLst/>
                        <a:latin typeface="Times New Roman" panose="02020603050405020304" pitchFamily="18" charset="0"/>
                        <a:ea typeface="+mn-ea"/>
                        <a:cs typeface="Times New Roman" panose="02020603050405020304" pitchFamily="18" charset="0"/>
                      </a:endParaRPr>
                    </a:p>
                    <a:p>
                      <a:pPr algn="ctr">
                        <a:lnSpc>
                          <a:spcPct val="100000"/>
                        </a:lnSpc>
                      </a:pPr>
                      <a:r>
                        <a:rPr lang="ru-RU" sz="1200" dirty="0" smtClean="0">
                          <a:latin typeface="Times New Roman" pitchFamily="18" charset="0"/>
                          <a:cs typeface="Times New Roman" pitchFamily="18" charset="0"/>
                        </a:rPr>
                        <a:t> газонов</a:t>
                      </a:r>
                      <a:endParaRPr lang="en-US" sz="1200" dirty="0" smtClean="0">
                        <a:latin typeface="Times New Roman" pitchFamily="18" charset="0"/>
                        <a:cs typeface="Times New Roman" pitchFamily="18" charset="0"/>
                      </a:endParaRPr>
                    </a:p>
                  </a:txBody>
                  <a:tcPr>
                    <a:lnL>
                      <a:noFill/>
                    </a:lnL>
                    <a:lnR>
                      <a:noFill/>
                    </a:lnR>
                    <a:lnT w="285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r>
            </a:tbl>
          </a:graphicData>
        </a:graphic>
      </p:graphicFrame>
      <p:graphicFrame>
        <p:nvGraphicFramePr>
          <p:cNvPr id="30" name="Таблица 29"/>
          <p:cNvGraphicFramePr>
            <a:graphicFrameLocks noGrp="1"/>
          </p:cNvGraphicFramePr>
          <p:nvPr>
            <p:extLst>
              <p:ext uri="{D42A27DB-BD31-4B8C-83A1-F6EECF244321}">
                <p14:modId xmlns:p14="http://schemas.microsoft.com/office/powerpoint/2010/main" val="3760721903"/>
              </p:ext>
            </p:extLst>
          </p:nvPr>
        </p:nvGraphicFramePr>
        <p:xfrm>
          <a:off x="5512301" y="4326352"/>
          <a:ext cx="1726570" cy="2286000"/>
        </p:xfrm>
        <a:graphic>
          <a:graphicData uri="http://schemas.openxmlformats.org/drawingml/2006/table">
            <a:tbl>
              <a:tblPr firstRow="1" bandRow="1">
                <a:tableStyleId>{2D5ABB26-0587-4C30-8999-92F81FD0307C}</a:tableStyleId>
              </a:tblPr>
              <a:tblGrid>
                <a:gridCol w="215727"/>
                <a:gridCol w="1510843"/>
              </a:tblGrid>
              <a:tr h="0">
                <a:tc>
                  <a:txBody>
                    <a:bodyPr/>
                    <a:lstStyle/>
                    <a:p>
                      <a:pPr algn="just">
                        <a:lnSpc>
                          <a:spcPct val="100000"/>
                        </a:lnSpc>
                      </a:pPr>
                      <a:endParaRPr lang="ru-RU" sz="1200" b="0" dirty="0">
                        <a:latin typeface="Times New Roman" pitchFamily="18" charset="0"/>
                        <a:cs typeface="Times New Roman" pitchFamily="18" charset="0"/>
                      </a:endParaRPr>
                    </a:p>
                  </a:txBody>
                  <a:tcPr>
                    <a:lnL>
                      <a:noFill/>
                    </a:lnL>
                    <a:lnR>
                      <a:noFill/>
                    </a:lnR>
                    <a:lnT w="285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lnSpc>
                          <a:spcPct val="100000"/>
                        </a:lnSpc>
                      </a:pPr>
                      <a:r>
                        <a:rPr lang="ru-RU" sz="1200" dirty="0" smtClean="0">
                          <a:latin typeface="Times New Roman" pitchFamily="18" charset="0"/>
                          <a:cs typeface="Times New Roman" pitchFamily="18" charset="0"/>
                        </a:rPr>
                        <a:t>Выполнены работы по посадке цветников</a:t>
                      </a:r>
                      <a:r>
                        <a:rPr lang="en-US" sz="1200" dirty="0" smtClean="0">
                          <a:latin typeface="Times New Roman" pitchFamily="18" charset="0"/>
                          <a:cs typeface="Times New Roman" pitchFamily="18" charset="0"/>
                        </a:rPr>
                        <a:t>:</a:t>
                      </a:r>
                    </a:p>
                    <a:p>
                      <a:pPr algn="ctr">
                        <a:lnSpc>
                          <a:spcPct val="100000"/>
                        </a:lnSpc>
                      </a:pPr>
                      <a:endParaRPr lang="en-US" sz="1200" dirty="0" smtClean="0">
                        <a:latin typeface="Times New Roman" pitchFamily="18" charset="0"/>
                        <a:cs typeface="Times New Roman" pitchFamily="18" charset="0"/>
                      </a:endParaRPr>
                    </a:p>
                    <a:p>
                      <a:pPr algn="ctr">
                        <a:lnSpc>
                          <a:spcPct val="100000"/>
                        </a:lnSpc>
                      </a:pPr>
                      <a:r>
                        <a:rPr lang="ru-RU" sz="1200" dirty="0" smtClean="0">
                          <a:latin typeface="Times New Roman" pitchFamily="18" charset="0"/>
                          <a:cs typeface="Times New Roman" pitchFamily="18" charset="0"/>
                        </a:rPr>
                        <a:t>весенних</a:t>
                      </a:r>
                      <a:r>
                        <a:rPr lang="ru-RU" sz="1200" baseline="0" dirty="0" smtClean="0">
                          <a:latin typeface="Times New Roman" pitchFamily="18" charset="0"/>
                          <a:cs typeface="Times New Roman" pitchFamily="18" charset="0"/>
                        </a:rPr>
                        <a:t> культур- </a:t>
                      </a:r>
                      <a:r>
                        <a:rPr lang="ru-RU" sz="1200" b="1" baseline="0" dirty="0" smtClean="0">
                          <a:latin typeface="Times New Roman" pitchFamily="18" charset="0"/>
                          <a:cs typeface="Times New Roman" pitchFamily="18" charset="0"/>
                        </a:rPr>
                        <a:t>186,9 тыс. </a:t>
                      </a:r>
                      <a:r>
                        <a:rPr lang="ru-RU" sz="1200" b="1" baseline="0" dirty="0" err="1" smtClean="0">
                          <a:latin typeface="Times New Roman" pitchFamily="18" charset="0"/>
                          <a:cs typeface="Times New Roman" pitchFamily="18" charset="0"/>
                        </a:rPr>
                        <a:t>шт</a:t>
                      </a:r>
                      <a:r>
                        <a:rPr lang="en-US" sz="1200" b="1" baseline="0" dirty="0" smtClean="0">
                          <a:latin typeface="Times New Roman" pitchFamily="18" charset="0"/>
                          <a:cs typeface="Times New Roman" pitchFamily="18" charset="0"/>
                        </a:rPr>
                        <a:t>;</a:t>
                      </a:r>
                      <a:endParaRPr lang="ru-RU" sz="1200" b="1" baseline="0" dirty="0" smtClean="0">
                        <a:latin typeface="Times New Roman" pitchFamily="18" charset="0"/>
                        <a:cs typeface="Times New Roman" pitchFamily="18" charset="0"/>
                      </a:endParaRPr>
                    </a:p>
                    <a:p>
                      <a:pPr algn="ctr">
                        <a:lnSpc>
                          <a:spcPct val="100000"/>
                        </a:lnSpc>
                      </a:pPr>
                      <a:endParaRPr lang="ru-RU" sz="1200" baseline="0" dirty="0" smtClean="0">
                        <a:latin typeface="Times New Roman" pitchFamily="18"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летних культур- </a:t>
                      </a:r>
                      <a:r>
                        <a:rPr kumimoji="0" lang="ru-RU" sz="12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247,1 тыс. </a:t>
                      </a:r>
                      <a:r>
                        <a:rPr kumimoji="0" lang="ru-RU" sz="1200" b="1"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шт</a:t>
                      </a:r>
                      <a:r>
                        <a:rPr kumimoji="0" lang="en-US" sz="12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a:t>
                      </a:r>
                      <a:endParaRPr kumimoji="0" lang="ru-RU" sz="12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осенних культур- </a:t>
                      </a:r>
                      <a:r>
                        <a:rPr kumimoji="0" lang="ru-RU" sz="12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4,1 тыс. шт.</a:t>
                      </a:r>
                      <a:endParaRPr kumimoji="0" lang="en-US" sz="12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txBody>
                  <a:tcPr>
                    <a:lnL>
                      <a:noFill/>
                    </a:lnL>
                    <a:lnR>
                      <a:noFill/>
                    </a:lnR>
                    <a:lnT w="285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r>
            </a:tbl>
          </a:graphicData>
        </a:graphic>
      </p:graphicFrame>
      <p:sp>
        <p:nvSpPr>
          <p:cNvPr id="2" name="Овал 1"/>
          <p:cNvSpPr/>
          <p:nvPr/>
        </p:nvSpPr>
        <p:spPr>
          <a:xfrm>
            <a:off x="5796136" y="5157192"/>
            <a:ext cx="72008" cy="72008"/>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 name="Овал 30"/>
          <p:cNvSpPr/>
          <p:nvPr/>
        </p:nvSpPr>
        <p:spPr>
          <a:xfrm>
            <a:off x="5796136" y="5733256"/>
            <a:ext cx="72008" cy="72008"/>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3" name="Овал 32"/>
          <p:cNvSpPr/>
          <p:nvPr/>
        </p:nvSpPr>
        <p:spPr>
          <a:xfrm>
            <a:off x="5796136" y="6273316"/>
            <a:ext cx="72008" cy="72008"/>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34" name="Таблица 33"/>
          <p:cNvGraphicFramePr>
            <a:graphicFrameLocks noGrp="1"/>
          </p:cNvGraphicFramePr>
          <p:nvPr>
            <p:extLst>
              <p:ext uri="{D42A27DB-BD31-4B8C-83A1-F6EECF244321}">
                <p14:modId xmlns:p14="http://schemas.microsoft.com/office/powerpoint/2010/main" val="1813242261"/>
              </p:ext>
            </p:extLst>
          </p:nvPr>
        </p:nvGraphicFramePr>
        <p:xfrm>
          <a:off x="3643814" y="2542872"/>
          <a:ext cx="1726570" cy="457200"/>
        </p:xfrm>
        <a:graphic>
          <a:graphicData uri="http://schemas.openxmlformats.org/drawingml/2006/table">
            <a:tbl>
              <a:tblPr firstRow="1" bandRow="1">
                <a:tableStyleId>{2D5ABB26-0587-4C30-8999-92F81FD0307C}</a:tableStyleId>
              </a:tblPr>
              <a:tblGrid>
                <a:gridCol w="208280"/>
                <a:gridCol w="1518290"/>
              </a:tblGrid>
              <a:tr h="0">
                <a:tc>
                  <a:txBody>
                    <a:bodyPr/>
                    <a:lstStyle/>
                    <a:p>
                      <a:pPr algn="just">
                        <a:lnSpc>
                          <a:spcPct val="100000"/>
                        </a:lnSpc>
                      </a:pPr>
                      <a:endParaRPr lang="ru-RU" sz="1200" b="0" dirty="0">
                        <a:latin typeface="Times New Roman" pitchFamily="18" charset="0"/>
                        <a:cs typeface="Times New Roman" pitchFamily="18" charset="0"/>
                      </a:endParaRPr>
                    </a:p>
                  </a:txBody>
                  <a:tcPr>
                    <a:lnL>
                      <a:noFill/>
                    </a:lnL>
                    <a:lnR>
                      <a:noFill/>
                    </a:lnR>
                    <a:lnT w="285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200" dirty="0" smtClean="0">
                          <a:latin typeface="Times New Roman" pitchFamily="18" charset="0"/>
                          <a:cs typeface="Times New Roman" pitchFamily="18" charset="0"/>
                        </a:rPr>
                        <a:t>Нанесено</a:t>
                      </a:r>
                      <a:r>
                        <a:rPr lang="ru-RU" sz="1200" baseline="0" dirty="0" smtClean="0">
                          <a:latin typeface="Times New Roman" pitchFamily="18" charset="0"/>
                          <a:cs typeface="Times New Roman" pitchFamily="18" charset="0"/>
                        </a:rPr>
                        <a:t> </a:t>
                      </a:r>
                      <a:r>
                        <a:rPr lang="ru-RU" sz="1200" b="1" baseline="0" dirty="0" smtClean="0">
                          <a:latin typeface="Times New Roman" pitchFamily="18" charset="0"/>
                          <a:cs typeface="Times New Roman" pitchFamily="18" charset="0"/>
                        </a:rPr>
                        <a:t>12,8 к</a:t>
                      </a:r>
                      <a:r>
                        <a:rPr lang="ru-RU" sz="1200" b="1" kern="1200" dirty="0" smtClean="0">
                          <a:solidFill>
                            <a:schemeClr val="tx1"/>
                          </a:solidFill>
                          <a:effectLst/>
                          <a:latin typeface="Times New Roman" panose="02020603050405020304" pitchFamily="18" charset="0"/>
                          <a:ea typeface="+mn-ea"/>
                          <a:cs typeface="Times New Roman" panose="02020603050405020304" pitchFamily="18" charset="0"/>
                        </a:rPr>
                        <a:t>м</a:t>
                      </a:r>
                      <a:r>
                        <a:rPr lang="ru-RU" sz="1200" b="1" kern="1200" baseline="30000" dirty="0" smtClean="0">
                          <a:solidFill>
                            <a:schemeClr val="tx1"/>
                          </a:solidFill>
                          <a:effectLst/>
                          <a:latin typeface="Times New Roman" panose="02020603050405020304" pitchFamily="18" charset="0"/>
                          <a:ea typeface="+mn-ea"/>
                          <a:cs typeface="Times New Roman" panose="02020603050405020304" pitchFamily="18" charset="0"/>
                        </a:rPr>
                        <a:t>2</a:t>
                      </a:r>
                      <a:endParaRPr lang="ru-RU" sz="1200" b="1" kern="1200" dirty="0" smtClean="0">
                        <a:solidFill>
                          <a:schemeClr val="tx1"/>
                        </a:solidFill>
                        <a:effectLst/>
                        <a:latin typeface="Times New Roman" panose="02020603050405020304" pitchFamily="18" charset="0"/>
                        <a:ea typeface="+mn-ea"/>
                        <a:cs typeface="Times New Roman" panose="02020603050405020304" pitchFamily="18" charset="0"/>
                      </a:endParaRPr>
                    </a:p>
                    <a:p>
                      <a:pPr algn="ctr">
                        <a:lnSpc>
                          <a:spcPct val="100000"/>
                        </a:lnSpc>
                      </a:pPr>
                      <a:r>
                        <a:rPr lang="ru-RU" sz="1200" baseline="0" dirty="0" smtClean="0">
                          <a:latin typeface="Times New Roman" pitchFamily="18" charset="0"/>
                          <a:cs typeface="Times New Roman" pitchFamily="18" charset="0"/>
                        </a:rPr>
                        <a:t> дорожной разметки</a:t>
                      </a:r>
                      <a:endParaRPr lang="en-US" sz="1200" dirty="0" smtClean="0">
                        <a:latin typeface="Times New Roman" pitchFamily="18" charset="0"/>
                        <a:cs typeface="Times New Roman" pitchFamily="18" charset="0"/>
                      </a:endParaRPr>
                    </a:p>
                  </a:txBody>
                  <a:tcPr>
                    <a:lnL>
                      <a:noFill/>
                    </a:lnL>
                    <a:lnR>
                      <a:noFill/>
                    </a:lnR>
                    <a:lnT w="285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r>
            </a:tbl>
          </a:graphicData>
        </a:graphic>
      </p:graphicFrame>
      <p:graphicFrame>
        <p:nvGraphicFramePr>
          <p:cNvPr id="36" name="Таблица 35"/>
          <p:cNvGraphicFramePr>
            <a:graphicFrameLocks noGrp="1"/>
          </p:cNvGraphicFramePr>
          <p:nvPr>
            <p:extLst>
              <p:ext uri="{D42A27DB-BD31-4B8C-83A1-F6EECF244321}">
                <p14:modId xmlns:p14="http://schemas.microsoft.com/office/powerpoint/2010/main" val="4010675891"/>
              </p:ext>
            </p:extLst>
          </p:nvPr>
        </p:nvGraphicFramePr>
        <p:xfrm>
          <a:off x="3652042" y="3008900"/>
          <a:ext cx="1726570" cy="1005840"/>
        </p:xfrm>
        <a:graphic>
          <a:graphicData uri="http://schemas.openxmlformats.org/drawingml/2006/table">
            <a:tbl>
              <a:tblPr firstRow="1" bandRow="1">
                <a:tableStyleId>{2D5ABB26-0587-4C30-8999-92F81FD0307C}</a:tableStyleId>
              </a:tblPr>
              <a:tblGrid>
                <a:gridCol w="215727"/>
                <a:gridCol w="1510843"/>
              </a:tblGrid>
              <a:tr h="0">
                <a:tc>
                  <a:txBody>
                    <a:bodyPr/>
                    <a:lstStyle/>
                    <a:p>
                      <a:pPr algn="just">
                        <a:lnSpc>
                          <a:spcPct val="100000"/>
                        </a:lnSpc>
                      </a:pPr>
                      <a:endParaRPr lang="ru-RU" sz="1200" b="0" dirty="0">
                        <a:latin typeface="Times New Roman" pitchFamily="18" charset="0"/>
                        <a:cs typeface="Times New Roman" pitchFamily="18" charset="0"/>
                      </a:endParaRPr>
                    </a:p>
                  </a:txBody>
                  <a:tcPr>
                    <a:lnL>
                      <a:noFill/>
                    </a:lnL>
                    <a:lnR>
                      <a:noFill/>
                    </a:lnR>
                    <a:lnT w="285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lnSpc>
                          <a:spcPct val="100000"/>
                        </a:lnSpc>
                      </a:pPr>
                      <a:r>
                        <a:rPr lang="ru-RU" sz="1200" dirty="0" smtClean="0">
                          <a:latin typeface="Times New Roman" pitchFamily="18" charset="0"/>
                          <a:cs typeface="Times New Roman" pitchFamily="18" charset="0"/>
                        </a:rPr>
                        <a:t>Оборудовано</a:t>
                      </a:r>
                      <a:r>
                        <a:rPr lang="ru-RU" sz="1200" baseline="0" dirty="0" smtClean="0">
                          <a:latin typeface="Times New Roman" pitchFamily="18" charset="0"/>
                          <a:cs typeface="Times New Roman" pitchFamily="18" charset="0"/>
                        </a:rPr>
                        <a:t> </a:t>
                      </a:r>
                      <a:br>
                        <a:rPr lang="ru-RU" sz="1200" baseline="0" dirty="0" smtClean="0">
                          <a:latin typeface="Times New Roman" pitchFamily="18" charset="0"/>
                          <a:cs typeface="Times New Roman" pitchFamily="18" charset="0"/>
                        </a:rPr>
                      </a:br>
                      <a:r>
                        <a:rPr lang="ru-RU" sz="1200" b="1" baseline="0" dirty="0" smtClean="0">
                          <a:latin typeface="Times New Roman" pitchFamily="18" charset="0"/>
                          <a:cs typeface="Times New Roman" pitchFamily="18" charset="0"/>
                        </a:rPr>
                        <a:t>2</a:t>
                      </a:r>
                      <a:r>
                        <a:rPr lang="ru-RU" sz="1200" baseline="0" dirty="0" smtClean="0">
                          <a:latin typeface="Times New Roman" pitchFamily="18" charset="0"/>
                          <a:cs typeface="Times New Roman" pitchFamily="18" charset="0"/>
                        </a:rPr>
                        <a:t> пешеходных перехода автономными светофорами</a:t>
                      </a:r>
                      <a:endParaRPr lang="en-US" sz="1200" dirty="0" smtClean="0">
                        <a:latin typeface="Times New Roman" pitchFamily="18" charset="0"/>
                        <a:cs typeface="Times New Roman" pitchFamily="18" charset="0"/>
                      </a:endParaRPr>
                    </a:p>
                  </a:txBody>
                  <a:tcPr>
                    <a:lnL>
                      <a:noFill/>
                    </a:lnL>
                    <a:lnR>
                      <a:noFill/>
                    </a:lnR>
                    <a:lnT w="285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r>
            </a:tbl>
          </a:graphicData>
        </a:graphic>
      </p:graphicFrame>
      <p:graphicFrame>
        <p:nvGraphicFramePr>
          <p:cNvPr id="37" name="Таблица 36"/>
          <p:cNvGraphicFramePr>
            <a:graphicFrameLocks noGrp="1"/>
          </p:cNvGraphicFramePr>
          <p:nvPr>
            <p:extLst>
              <p:ext uri="{D42A27DB-BD31-4B8C-83A1-F6EECF244321}">
                <p14:modId xmlns:p14="http://schemas.microsoft.com/office/powerpoint/2010/main" val="2543599219"/>
              </p:ext>
            </p:extLst>
          </p:nvPr>
        </p:nvGraphicFramePr>
        <p:xfrm>
          <a:off x="3652042" y="4023568"/>
          <a:ext cx="1726570" cy="822960"/>
        </p:xfrm>
        <a:graphic>
          <a:graphicData uri="http://schemas.openxmlformats.org/drawingml/2006/table">
            <a:tbl>
              <a:tblPr firstRow="1" bandRow="1">
                <a:tableStyleId>{2D5ABB26-0587-4C30-8999-92F81FD0307C}</a:tableStyleId>
              </a:tblPr>
              <a:tblGrid>
                <a:gridCol w="215727"/>
                <a:gridCol w="1510843"/>
              </a:tblGrid>
              <a:tr h="0">
                <a:tc>
                  <a:txBody>
                    <a:bodyPr/>
                    <a:lstStyle/>
                    <a:p>
                      <a:pPr algn="just">
                        <a:lnSpc>
                          <a:spcPct val="100000"/>
                        </a:lnSpc>
                      </a:pPr>
                      <a:endParaRPr lang="ru-RU" sz="1200" b="0" dirty="0">
                        <a:latin typeface="Times New Roman" pitchFamily="18" charset="0"/>
                        <a:cs typeface="Times New Roman" pitchFamily="18" charset="0"/>
                      </a:endParaRPr>
                    </a:p>
                  </a:txBody>
                  <a:tcPr>
                    <a:lnL>
                      <a:noFill/>
                    </a:lnL>
                    <a:lnR>
                      <a:noFill/>
                    </a:lnR>
                    <a:lnT w="285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lnSpc>
                          <a:spcPct val="100000"/>
                        </a:lnSpc>
                      </a:pPr>
                      <a:r>
                        <a:rPr lang="ru-RU" sz="1200" dirty="0" smtClean="0">
                          <a:latin typeface="Times New Roman" pitchFamily="18" charset="0"/>
                          <a:cs typeface="Times New Roman" pitchFamily="18" charset="0"/>
                        </a:rPr>
                        <a:t>Установлено</a:t>
                      </a:r>
                      <a:r>
                        <a:rPr lang="ru-RU" sz="1200" baseline="0" dirty="0" smtClean="0">
                          <a:latin typeface="Times New Roman" pitchFamily="18" charset="0"/>
                          <a:cs typeface="Times New Roman" pitchFamily="18" charset="0"/>
                        </a:rPr>
                        <a:t> </a:t>
                      </a:r>
                      <a:r>
                        <a:rPr lang="ru-RU" sz="1200" b="1" baseline="0" dirty="0" smtClean="0">
                          <a:latin typeface="Times New Roman" pitchFamily="18" charset="0"/>
                          <a:cs typeface="Times New Roman" pitchFamily="18" charset="0"/>
                        </a:rPr>
                        <a:t>168 </a:t>
                      </a:r>
                      <a:r>
                        <a:rPr lang="ru-RU" sz="1200" baseline="0" dirty="0" smtClean="0">
                          <a:latin typeface="Times New Roman" pitchFamily="18" charset="0"/>
                          <a:cs typeface="Times New Roman" pitchFamily="18" charset="0"/>
                        </a:rPr>
                        <a:t>погонных метров пешеходных ограждений</a:t>
                      </a:r>
                      <a:endParaRPr lang="en-US" sz="1200" dirty="0" smtClean="0">
                        <a:latin typeface="Times New Roman" pitchFamily="18" charset="0"/>
                        <a:cs typeface="Times New Roman" pitchFamily="18" charset="0"/>
                      </a:endParaRPr>
                    </a:p>
                  </a:txBody>
                  <a:tcPr>
                    <a:lnL>
                      <a:noFill/>
                    </a:lnL>
                    <a:lnR>
                      <a:noFill/>
                    </a:lnR>
                    <a:lnT w="285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r>
            </a:tbl>
          </a:graphicData>
        </a:graphic>
      </p:graphicFrame>
      <p:graphicFrame>
        <p:nvGraphicFramePr>
          <p:cNvPr id="41" name="Таблица 40"/>
          <p:cNvGraphicFramePr>
            <a:graphicFrameLocks noGrp="1"/>
          </p:cNvGraphicFramePr>
          <p:nvPr>
            <p:extLst>
              <p:ext uri="{D42A27DB-BD31-4B8C-83A1-F6EECF244321}">
                <p14:modId xmlns:p14="http://schemas.microsoft.com/office/powerpoint/2010/main" val="2517602074"/>
              </p:ext>
            </p:extLst>
          </p:nvPr>
        </p:nvGraphicFramePr>
        <p:xfrm>
          <a:off x="3647237" y="4855356"/>
          <a:ext cx="1726570" cy="457200"/>
        </p:xfrm>
        <a:graphic>
          <a:graphicData uri="http://schemas.openxmlformats.org/drawingml/2006/table">
            <a:tbl>
              <a:tblPr firstRow="1" bandRow="1">
                <a:tableStyleId>{2D5ABB26-0587-4C30-8999-92F81FD0307C}</a:tableStyleId>
              </a:tblPr>
              <a:tblGrid>
                <a:gridCol w="215727"/>
                <a:gridCol w="1510843"/>
              </a:tblGrid>
              <a:tr h="0">
                <a:tc>
                  <a:txBody>
                    <a:bodyPr/>
                    <a:lstStyle/>
                    <a:p>
                      <a:pPr algn="just">
                        <a:lnSpc>
                          <a:spcPct val="100000"/>
                        </a:lnSpc>
                      </a:pPr>
                      <a:endParaRPr lang="ru-RU" sz="1200" b="0" dirty="0">
                        <a:latin typeface="Times New Roman" pitchFamily="18" charset="0"/>
                        <a:cs typeface="Times New Roman" pitchFamily="18" charset="0"/>
                      </a:endParaRPr>
                    </a:p>
                  </a:txBody>
                  <a:tcPr>
                    <a:lnL>
                      <a:noFill/>
                    </a:lnL>
                    <a:lnR>
                      <a:noFill/>
                    </a:lnR>
                    <a:lnT w="285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lnSpc>
                          <a:spcPct val="100000"/>
                        </a:lnSpc>
                      </a:pPr>
                      <a:r>
                        <a:rPr lang="ru-RU" sz="1200" dirty="0" smtClean="0">
                          <a:latin typeface="Times New Roman" pitchFamily="18" charset="0"/>
                          <a:cs typeface="Times New Roman" pitchFamily="18" charset="0"/>
                        </a:rPr>
                        <a:t>Установлено</a:t>
                      </a:r>
                      <a:r>
                        <a:rPr lang="ru-RU" sz="1200" baseline="0" dirty="0" smtClean="0">
                          <a:latin typeface="Times New Roman" pitchFamily="18" charset="0"/>
                          <a:cs typeface="Times New Roman" pitchFamily="18" charset="0"/>
                        </a:rPr>
                        <a:t> </a:t>
                      </a:r>
                      <a:r>
                        <a:rPr lang="ru-RU" sz="1200" b="1" baseline="0" dirty="0" smtClean="0">
                          <a:latin typeface="Times New Roman" pitchFamily="18" charset="0"/>
                          <a:cs typeface="Times New Roman" pitchFamily="18" charset="0"/>
                        </a:rPr>
                        <a:t>244</a:t>
                      </a:r>
                      <a:r>
                        <a:rPr lang="ru-RU" sz="1200" baseline="0" dirty="0" smtClean="0">
                          <a:latin typeface="Times New Roman" pitchFamily="18" charset="0"/>
                          <a:cs typeface="Times New Roman" pitchFamily="18" charset="0"/>
                        </a:rPr>
                        <a:t> дорожных знака</a:t>
                      </a:r>
                      <a:endParaRPr lang="en-US" sz="1200" dirty="0" smtClean="0">
                        <a:latin typeface="Times New Roman" pitchFamily="18" charset="0"/>
                        <a:cs typeface="Times New Roman" pitchFamily="18" charset="0"/>
                      </a:endParaRPr>
                    </a:p>
                  </a:txBody>
                  <a:tcPr>
                    <a:lnL>
                      <a:noFill/>
                    </a:lnL>
                    <a:lnR>
                      <a:noFill/>
                    </a:lnR>
                    <a:lnT w="285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r>
            </a:tbl>
          </a:graphicData>
        </a:graphic>
      </p:graphicFrame>
      <p:graphicFrame>
        <p:nvGraphicFramePr>
          <p:cNvPr id="43" name="Таблица 42"/>
          <p:cNvGraphicFramePr>
            <a:graphicFrameLocks noGrp="1"/>
          </p:cNvGraphicFramePr>
          <p:nvPr>
            <p:extLst>
              <p:ext uri="{D42A27DB-BD31-4B8C-83A1-F6EECF244321}">
                <p14:modId xmlns:p14="http://schemas.microsoft.com/office/powerpoint/2010/main" val="1766569367"/>
              </p:ext>
            </p:extLst>
          </p:nvPr>
        </p:nvGraphicFramePr>
        <p:xfrm>
          <a:off x="3652042" y="5321384"/>
          <a:ext cx="1726570" cy="1554480"/>
        </p:xfrm>
        <a:graphic>
          <a:graphicData uri="http://schemas.openxmlformats.org/drawingml/2006/table">
            <a:tbl>
              <a:tblPr firstRow="1" bandRow="1">
                <a:tableStyleId>{2D5ABB26-0587-4C30-8999-92F81FD0307C}</a:tableStyleId>
              </a:tblPr>
              <a:tblGrid>
                <a:gridCol w="215727"/>
                <a:gridCol w="1510843"/>
              </a:tblGrid>
              <a:tr h="0">
                <a:tc>
                  <a:txBody>
                    <a:bodyPr/>
                    <a:lstStyle/>
                    <a:p>
                      <a:pPr algn="just">
                        <a:lnSpc>
                          <a:spcPct val="100000"/>
                        </a:lnSpc>
                      </a:pPr>
                      <a:endParaRPr lang="ru-RU" sz="1200" b="0" dirty="0">
                        <a:latin typeface="Times New Roman" pitchFamily="18" charset="0"/>
                        <a:cs typeface="Times New Roman" pitchFamily="18" charset="0"/>
                      </a:endParaRPr>
                    </a:p>
                  </a:txBody>
                  <a:tcPr>
                    <a:lnL>
                      <a:noFill/>
                    </a:lnL>
                    <a:lnR>
                      <a:noFill/>
                    </a:lnR>
                    <a:lnT w="285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lnSpc>
                          <a:spcPct val="100000"/>
                        </a:lnSpc>
                      </a:pPr>
                      <a:r>
                        <a:rPr lang="ru-RU" sz="1200" dirty="0" smtClean="0">
                          <a:latin typeface="Times New Roman" pitchFamily="18" charset="0"/>
                          <a:cs typeface="Times New Roman" pitchFamily="18" charset="0"/>
                        </a:rPr>
                        <a:t>Приведены в соответствие с ГОСТ пешеходные переходы в районе </a:t>
                      </a:r>
                      <a:r>
                        <a:rPr lang="ru-RU" sz="1200" b="1" dirty="0" smtClean="0">
                          <a:latin typeface="Times New Roman" pitchFamily="18" charset="0"/>
                          <a:cs typeface="Times New Roman" pitchFamily="18" charset="0"/>
                        </a:rPr>
                        <a:t>3 учебных заведений. </a:t>
                      </a:r>
                    </a:p>
                    <a:p>
                      <a:pPr algn="ctr">
                        <a:lnSpc>
                          <a:spcPct val="100000"/>
                        </a:lnSpc>
                      </a:pPr>
                      <a:endParaRPr lang="ru-RU" sz="1200" b="1" dirty="0" smtClean="0">
                        <a:latin typeface="Times New Roman" pitchFamily="18" charset="0"/>
                        <a:cs typeface="Times New Roman" pitchFamily="18" charset="0"/>
                      </a:endParaRPr>
                    </a:p>
                    <a:p>
                      <a:pPr algn="ctr">
                        <a:lnSpc>
                          <a:spcPct val="100000"/>
                        </a:lnSpc>
                      </a:pPr>
                      <a:r>
                        <a:rPr lang="en-US" sz="1200" dirty="0" smtClean="0">
                          <a:latin typeface="Times New Roman" pitchFamily="18" charset="0"/>
                          <a:cs typeface="Times New Roman" pitchFamily="18" charset="0"/>
                        </a:rPr>
                        <a:t>∑ =</a:t>
                      </a:r>
                      <a:r>
                        <a:rPr lang="ru-RU" sz="1200" baseline="0" dirty="0" smtClean="0">
                          <a:latin typeface="Times New Roman" pitchFamily="18" charset="0"/>
                          <a:cs typeface="Times New Roman" pitchFamily="18" charset="0"/>
                        </a:rPr>
                        <a:t> </a:t>
                      </a:r>
                      <a:r>
                        <a:rPr lang="ru-RU" sz="1200" dirty="0" smtClean="0">
                          <a:latin typeface="Times New Roman" pitchFamily="18" charset="0"/>
                          <a:cs typeface="Times New Roman" pitchFamily="18" charset="0"/>
                        </a:rPr>
                        <a:t>15,8 млн. руб.</a:t>
                      </a:r>
                      <a:endParaRPr lang="en-US" sz="1200" dirty="0" smtClean="0">
                        <a:latin typeface="Times New Roman" pitchFamily="18" charset="0"/>
                        <a:cs typeface="Times New Roman" pitchFamily="18" charset="0"/>
                      </a:endParaRPr>
                    </a:p>
                  </a:txBody>
                  <a:tcPr>
                    <a:lnL>
                      <a:noFill/>
                    </a:lnL>
                    <a:lnR>
                      <a:noFill/>
                    </a:lnR>
                    <a:lnT w="285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r>
            </a:tbl>
          </a:graphicData>
        </a:graphic>
      </p:graphicFrame>
      <p:graphicFrame>
        <p:nvGraphicFramePr>
          <p:cNvPr id="45" name="Таблица 44"/>
          <p:cNvGraphicFramePr>
            <a:graphicFrameLocks noGrp="1"/>
          </p:cNvGraphicFramePr>
          <p:nvPr>
            <p:extLst>
              <p:ext uri="{D42A27DB-BD31-4B8C-83A1-F6EECF244321}">
                <p14:modId xmlns:p14="http://schemas.microsoft.com/office/powerpoint/2010/main" val="4224648897"/>
              </p:ext>
            </p:extLst>
          </p:nvPr>
        </p:nvGraphicFramePr>
        <p:xfrm>
          <a:off x="1830493" y="2550435"/>
          <a:ext cx="1666970" cy="457200"/>
        </p:xfrm>
        <a:graphic>
          <a:graphicData uri="http://schemas.openxmlformats.org/drawingml/2006/table">
            <a:tbl>
              <a:tblPr firstRow="1" bandRow="1">
                <a:tableStyleId>{2D5ABB26-0587-4C30-8999-92F81FD0307C}</a:tableStyleId>
              </a:tblPr>
              <a:tblGrid>
                <a:gridCol w="208280"/>
                <a:gridCol w="1458690"/>
              </a:tblGrid>
              <a:tr h="0">
                <a:tc>
                  <a:txBody>
                    <a:bodyPr/>
                    <a:lstStyle/>
                    <a:p>
                      <a:pPr algn="just">
                        <a:lnSpc>
                          <a:spcPct val="100000"/>
                        </a:lnSpc>
                      </a:pPr>
                      <a:endParaRPr lang="ru-RU" sz="1200" b="0" dirty="0">
                        <a:latin typeface="Times New Roman" pitchFamily="18" charset="0"/>
                        <a:cs typeface="Times New Roman" pitchFamily="18" charset="0"/>
                      </a:endParaRPr>
                    </a:p>
                  </a:txBody>
                  <a:tcPr>
                    <a:lnL>
                      <a:noFill/>
                    </a:lnL>
                    <a:lnR>
                      <a:noFill/>
                    </a:lnR>
                    <a:lnT w="285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lnSpc>
                          <a:spcPct val="100000"/>
                        </a:lnSpc>
                      </a:pPr>
                      <a:r>
                        <a:rPr lang="ru-RU" sz="1200" dirty="0" smtClean="0">
                          <a:latin typeface="Times New Roman" pitchFamily="18" charset="0"/>
                          <a:cs typeface="Times New Roman" pitchFamily="18" charset="0"/>
                        </a:rPr>
                        <a:t>Замена </a:t>
                      </a:r>
                      <a:r>
                        <a:rPr lang="ru-RU" sz="1200" b="1" dirty="0" smtClean="0">
                          <a:latin typeface="Times New Roman" pitchFamily="18" charset="0"/>
                          <a:cs typeface="Times New Roman" pitchFamily="18" charset="0"/>
                        </a:rPr>
                        <a:t>46 лифтов </a:t>
                      </a:r>
                      <a:r>
                        <a:rPr lang="ru-RU" sz="1200" dirty="0" smtClean="0">
                          <a:latin typeface="Times New Roman" pitchFamily="18" charset="0"/>
                          <a:cs typeface="Times New Roman" pitchFamily="18" charset="0"/>
                        </a:rPr>
                        <a:t>в 16 МКД</a:t>
                      </a:r>
                      <a:r>
                        <a:rPr lang="en-US" sz="1200" dirty="0" smtClean="0">
                          <a:latin typeface="Times New Roman" pitchFamily="18" charset="0"/>
                          <a:cs typeface="Times New Roman" pitchFamily="18" charset="0"/>
                        </a:rPr>
                        <a:t>;</a:t>
                      </a:r>
                    </a:p>
                  </a:txBody>
                  <a:tcPr>
                    <a:lnL>
                      <a:noFill/>
                    </a:lnL>
                    <a:lnR>
                      <a:noFill/>
                    </a:lnR>
                    <a:lnT w="285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r>
            </a:tbl>
          </a:graphicData>
        </a:graphic>
      </p:graphicFrame>
      <p:graphicFrame>
        <p:nvGraphicFramePr>
          <p:cNvPr id="46" name="Таблица 45"/>
          <p:cNvGraphicFramePr>
            <a:graphicFrameLocks noGrp="1"/>
          </p:cNvGraphicFramePr>
          <p:nvPr>
            <p:extLst>
              <p:ext uri="{D42A27DB-BD31-4B8C-83A1-F6EECF244321}">
                <p14:modId xmlns:p14="http://schemas.microsoft.com/office/powerpoint/2010/main" val="939028915"/>
              </p:ext>
            </p:extLst>
          </p:nvPr>
        </p:nvGraphicFramePr>
        <p:xfrm>
          <a:off x="1830493" y="3019495"/>
          <a:ext cx="1666970" cy="457200"/>
        </p:xfrm>
        <a:graphic>
          <a:graphicData uri="http://schemas.openxmlformats.org/drawingml/2006/table">
            <a:tbl>
              <a:tblPr firstRow="1" bandRow="1">
                <a:tableStyleId>{2D5ABB26-0587-4C30-8999-92F81FD0307C}</a:tableStyleId>
              </a:tblPr>
              <a:tblGrid>
                <a:gridCol w="208280"/>
                <a:gridCol w="1458690"/>
              </a:tblGrid>
              <a:tr h="0">
                <a:tc>
                  <a:txBody>
                    <a:bodyPr/>
                    <a:lstStyle/>
                    <a:p>
                      <a:pPr algn="just">
                        <a:lnSpc>
                          <a:spcPct val="100000"/>
                        </a:lnSpc>
                      </a:pPr>
                      <a:endParaRPr lang="ru-RU" sz="1200" b="0" dirty="0">
                        <a:latin typeface="Times New Roman" pitchFamily="18" charset="0"/>
                        <a:cs typeface="Times New Roman" pitchFamily="18" charset="0"/>
                      </a:endParaRPr>
                    </a:p>
                  </a:txBody>
                  <a:tcPr>
                    <a:lnL>
                      <a:noFill/>
                    </a:lnL>
                    <a:lnR>
                      <a:noFill/>
                    </a:lnR>
                    <a:lnT w="285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lnSpc>
                          <a:spcPct val="100000"/>
                        </a:lnSpc>
                      </a:pPr>
                      <a:r>
                        <a:rPr lang="ru-RU" sz="1200" dirty="0" smtClean="0">
                          <a:latin typeface="Times New Roman" pitchFamily="18" charset="0"/>
                          <a:cs typeface="Times New Roman" pitchFamily="18" charset="0"/>
                        </a:rPr>
                        <a:t>Ремонт</a:t>
                      </a:r>
                      <a:r>
                        <a:rPr lang="ru-RU" sz="1200" baseline="0" dirty="0" smtClean="0">
                          <a:latin typeface="Times New Roman" pitchFamily="18" charset="0"/>
                          <a:cs typeface="Times New Roman" pitchFamily="18" charset="0"/>
                        </a:rPr>
                        <a:t> кровель </a:t>
                      </a:r>
                      <a:r>
                        <a:rPr lang="ru-RU" sz="1200" b="1" baseline="0" dirty="0" smtClean="0">
                          <a:latin typeface="Times New Roman" pitchFamily="18" charset="0"/>
                          <a:cs typeface="Times New Roman" pitchFamily="18" charset="0"/>
                        </a:rPr>
                        <a:t>16 домов</a:t>
                      </a:r>
                      <a:endParaRPr lang="en-US" sz="1200" b="1" dirty="0" smtClean="0">
                        <a:latin typeface="Times New Roman" pitchFamily="18" charset="0"/>
                        <a:cs typeface="Times New Roman" pitchFamily="18" charset="0"/>
                      </a:endParaRPr>
                    </a:p>
                  </a:txBody>
                  <a:tcPr>
                    <a:lnL>
                      <a:noFill/>
                    </a:lnL>
                    <a:lnR>
                      <a:noFill/>
                    </a:lnR>
                    <a:lnT w="285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r>
            </a:tbl>
          </a:graphicData>
        </a:graphic>
      </p:graphicFrame>
      <p:graphicFrame>
        <p:nvGraphicFramePr>
          <p:cNvPr id="47" name="Таблица 46"/>
          <p:cNvGraphicFramePr>
            <a:graphicFrameLocks noGrp="1"/>
          </p:cNvGraphicFramePr>
          <p:nvPr>
            <p:extLst>
              <p:ext uri="{D42A27DB-BD31-4B8C-83A1-F6EECF244321}">
                <p14:modId xmlns:p14="http://schemas.microsoft.com/office/powerpoint/2010/main" val="4068381611"/>
              </p:ext>
            </p:extLst>
          </p:nvPr>
        </p:nvGraphicFramePr>
        <p:xfrm>
          <a:off x="1830493" y="3500581"/>
          <a:ext cx="1666970" cy="457200"/>
        </p:xfrm>
        <a:graphic>
          <a:graphicData uri="http://schemas.openxmlformats.org/drawingml/2006/table">
            <a:tbl>
              <a:tblPr firstRow="1" bandRow="1">
                <a:tableStyleId>{2D5ABB26-0587-4C30-8999-92F81FD0307C}</a:tableStyleId>
              </a:tblPr>
              <a:tblGrid>
                <a:gridCol w="208280"/>
                <a:gridCol w="1458690"/>
              </a:tblGrid>
              <a:tr h="0">
                <a:tc>
                  <a:txBody>
                    <a:bodyPr/>
                    <a:lstStyle/>
                    <a:p>
                      <a:pPr algn="just">
                        <a:lnSpc>
                          <a:spcPct val="100000"/>
                        </a:lnSpc>
                      </a:pPr>
                      <a:endParaRPr lang="ru-RU" sz="1200" b="0" dirty="0">
                        <a:latin typeface="Times New Roman" pitchFamily="18" charset="0"/>
                        <a:cs typeface="Times New Roman" pitchFamily="18" charset="0"/>
                      </a:endParaRPr>
                    </a:p>
                  </a:txBody>
                  <a:tcPr>
                    <a:lnL>
                      <a:noFill/>
                    </a:lnL>
                    <a:lnR>
                      <a:noFill/>
                    </a:lnR>
                    <a:lnT w="285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lnSpc>
                          <a:spcPct val="100000"/>
                        </a:lnSpc>
                      </a:pPr>
                      <a:r>
                        <a:rPr lang="ru-RU" sz="1200" dirty="0" smtClean="0">
                          <a:latin typeface="Times New Roman" pitchFamily="18" charset="0"/>
                          <a:cs typeface="Times New Roman" pitchFamily="18" charset="0"/>
                        </a:rPr>
                        <a:t>Ремонт</a:t>
                      </a:r>
                      <a:r>
                        <a:rPr lang="ru-RU" sz="1200" baseline="0" dirty="0" smtClean="0">
                          <a:latin typeface="Times New Roman" pitchFamily="18" charset="0"/>
                          <a:cs typeface="Times New Roman" pitchFamily="18" charset="0"/>
                        </a:rPr>
                        <a:t> фасадов </a:t>
                      </a:r>
                      <a:r>
                        <a:rPr lang="ru-RU" sz="1200" b="1" baseline="0" dirty="0" smtClean="0">
                          <a:latin typeface="Times New Roman" pitchFamily="18" charset="0"/>
                          <a:cs typeface="Times New Roman" pitchFamily="18" charset="0"/>
                        </a:rPr>
                        <a:t>31 дома</a:t>
                      </a:r>
                      <a:endParaRPr lang="en-US" sz="1200" b="1" dirty="0" smtClean="0">
                        <a:latin typeface="Times New Roman" pitchFamily="18" charset="0"/>
                        <a:cs typeface="Times New Roman" pitchFamily="18" charset="0"/>
                      </a:endParaRPr>
                    </a:p>
                  </a:txBody>
                  <a:tcPr>
                    <a:lnL>
                      <a:noFill/>
                    </a:lnL>
                    <a:lnR>
                      <a:noFill/>
                    </a:lnR>
                    <a:lnT w="285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r>
            </a:tbl>
          </a:graphicData>
        </a:graphic>
      </p:graphicFrame>
      <p:graphicFrame>
        <p:nvGraphicFramePr>
          <p:cNvPr id="48" name="Таблица 47"/>
          <p:cNvGraphicFramePr>
            <a:graphicFrameLocks noGrp="1"/>
          </p:cNvGraphicFramePr>
          <p:nvPr>
            <p:extLst>
              <p:ext uri="{D42A27DB-BD31-4B8C-83A1-F6EECF244321}">
                <p14:modId xmlns:p14="http://schemas.microsoft.com/office/powerpoint/2010/main" val="3957725940"/>
              </p:ext>
            </p:extLst>
          </p:nvPr>
        </p:nvGraphicFramePr>
        <p:xfrm>
          <a:off x="1837879" y="3977848"/>
          <a:ext cx="1666970" cy="2834640"/>
        </p:xfrm>
        <a:graphic>
          <a:graphicData uri="http://schemas.openxmlformats.org/drawingml/2006/table">
            <a:tbl>
              <a:tblPr firstRow="1" bandRow="1">
                <a:tableStyleId>{2D5ABB26-0587-4C30-8999-92F81FD0307C}</a:tableStyleId>
              </a:tblPr>
              <a:tblGrid>
                <a:gridCol w="208280"/>
                <a:gridCol w="1458690"/>
              </a:tblGrid>
              <a:tr h="0">
                <a:tc>
                  <a:txBody>
                    <a:bodyPr/>
                    <a:lstStyle/>
                    <a:p>
                      <a:pPr algn="just">
                        <a:lnSpc>
                          <a:spcPct val="100000"/>
                        </a:lnSpc>
                      </a:pPr>
                      <a:endParaRPr lang="ru-RU" sz="1200" b="0" dirty="0">
                        <a:latin typeface="Times New Roman" pitchFamily="18" charset="0"/>
                        <a:cs typeface="Times New Roman" pitchFamily="18" charset="0"/>
                      </a:endParaRPr>
                    </a:p>
                  </a:txBody>
                  <a:tcPr>
                    <a:lnL>
                      <a:noFill/>
                    </a:lnL>
                    <a:lnR>
                      <a:noFill/>
                    </a:lnR>
                    <a:lnT w="285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lnSpc>
                          <a:spcPct val="100000"/>
                        </a:lnSpc>
                      </a:pPr>
                      <a:r>
                        <a:rPr lang="ru-RU" sz="1200" dirty="0" smtClean="0">
                          <a:latin typeface="Times New Roman" pitchFamily="18" charset="0"/>
                          <a:cs typeface="Times New Roman" pitchFamily="18" charset="0"/>
                        </a:rPr>
                        <a:t>Ремонт</a:t>
                      </a:r>
                      <a:r>
                        <a:rPr lang="ru-RU" sz="1200" baseline="0" dirty="0" smtClean="0">
                          <a:latin typeface="Times New Roman" pitchFamily="18" charset="0"/>
                          <a:cs typeface="Times New Roman" pitchFamily="18" charset="0"/>
                        </a:rPr>
                        <a:t> инженерных коммуникаций</a:t>
                      </a:r>
                      <a:r>
                        <a:rPr lang="en-US" sz="1200" baseline="0" dirty="0" smtClean="0">
                          <a:latin typeface="Times New Roman" pitchFamily="18" charset="0"/>
                          <a:cs typeface="Times New Roman" pitchFamily="18" charset="0"/>
                        </a:rPr>
                        <a:t>:</a:t>
                      </a:r>
                    </a:p>
                    <a:p>
                      <a:pPr algn="ctr">
                        <a:lnSpc>
                          <a:spcPct val="100000"/>
                        </a:lnSpc>
                      </a:pPr>
                      <a:endParaRPr lang="en-US" sz="1200" baseline="0" dirty="0" smtClean="0">
                        <a:latin typeface="Times New Roman" pitchFamily="18" charset="0"/>
                        <a:cs typeface="Times New Roman" pitchFamily="18" charset="0"/>
                      </a:endParaRPr>
                    </a:p>
                    <a:p>
                      <a:pPr algn="ctr">
                        <a:lnSpc>
                          <a:spcPct val="100000"/>
                        </a:lnSpc>
                      </a:pPr>
                      <a:r>
                        <a:rPr lang="ru-RU" sz="1200" baseline="0" dirty="0" smtClean="0">
                          <a:latin typeface="Times New Roman" pitchFamily="18" charset="0"/>
                          <a:cs typeface="Times New Roman" pitchFamily="18" charset="0"/>
                        </a:rPr>
                        <a:t> водоотведения </a:t>
                      </a:r>
                      <a:br>
                        <a:rPr lang="ru-RU" sz="1200" baseline="0" dirty="0" smtClean="0">
                          <a:latin typeface="Times New Roman" pitchFamily="18" charset="0"/>
                          <a:cs typeface="Times New Roman" pitchFamily="18" charset="0"/>
                        </a:rPr>
                      </a:br>
                      <a:r>
                        <a:rPr lang="ru-RU" sz="1200" b="1" baseline="0" dirty="0" smtClean="0">
                          <a:latin typeface="Times New Roman" pitchFamily="18" charset="0"/>
                          <a:cs typeface="Times New Roman" pitchFamily="18" charset="0"/>
                        </a:rPr>
                        <a:t>3 МКД</a:t>
                      </a:r>
                      <a:r>
                        <a:rPr lang="en-US" sz="1200" b="1" baseline="0" dirty="0" smtClean="0">
                          <a:latin typeface="Times New Roman" pitchFamily="18" charset="0"/>
                          <a:cs typeface="Times New Roman" pitchFamily="18" charset="0"/>
                        </a:rPr>
                        <a:t>;</a:t>
                      </a:r>
                    </a:p>
                    <a:p>
                      <a:pPr algn="ctr">
                        <a:lnSpc>
                          <a:spcPct val="100000"/>
                        </a:lnSpc>
                      </a:pPr>
                      <a:endParaRPr lang="en-US" sz="1200" baseline="0" dirty="0" smtClean="0">
                        <a:latin typeface="Times New Roman" pitchFamily="18" charset="0"/>
                        <a:cs typeface="Times New Roman" pitchFamily="18" charset="0"/>
                      </a:endParaRPr>
                    </a:p>
                    <a:p>
                      <a:pPr algn="ctr">
                        <a:lnSpc>
                          <a:spcPct val="100000"/>
                        </a:lnSpc>
                      </a:pPr>
                      <a:r>
                        <a:rPr lang="ru-RU" sz="1200" baseline="0" dirty="0" smtClean="0">
                          <a:latin typeface="Times New Roman" pitchFamily="18" charset="0"/>
                          <a:cs typeface="Times New Roman" pitchFamily="18" charset="0"/>
                        </a:rPr>
                        <a:t>водоснабжения </a:t>
                      </a:r>
                      <a:br>
                        <a:rPr lang="ru-RU" sz="1200" baseline="0" dirty="0" smtClean="0">
                          <a:latin typeface="Times New Roman" pitchFamily="18" charset="0"/>
                          <a:cs typeface="Times New Roman" pitchFamily="18" charset="0"/>
                        </a:rPr>
                      </a:br>
                      <a:r>
                        <a:rPr lang="ru-RU" sz="1200" b="1" baseline="0" dirty="0" smtClean="0">
                          <a:latin typeface="Times New Roman" pitchFamily="18" charset="0"/>
                          <a:cs typeface="Times New Roman" pitchFamily="18" charset="0"/>
                        </a:rPr>
                        <a:t>7 МКД</a:t>
                      </a:r>
                      <a:r>
                        <a:rPr lang="en-US" sz="1200" b="1" baseline="0" dirty="0" smtClean="0">
                          <a:latin typeface="Times New Roman" pitchFamily="18" charset="0"/>
                          <a:cs typeface="Times New Roman" pitchFamily="18" charset="0"/>
                        </a:rPr>
                        <a:t>;</a:t>
                      </a:r>
                    </a:p>
                    <a:p>
                      <a:pPr algn="ctr">
                        <a:lnSpc>
                          <a:spcPct val="100000"/>
                        </a:lnSpc>
                      </a:pPr>
                      <a:endParaRPr lang="en-US" sz="1200" baseline="0" dirty="0" smtClean="0">
                        <a:latin typeface="Times New Roman" pitchFamily="18" charset="0"/>
                        <a:cs typeface="Times New Roman" pitchFamily="18" charset="0"/>
                      </a:endParaRPr>
                    </a:p>
                    <a:p>
                      <a:pPr algn="ctr">
                        <a:lnSpc>
                          <a:spcPct val="100000"/>
                        </a:lnSpc>
                      </a:pPr>
                      <a:r>
                        <a:rPr lang="ru-RU" sz="1200" baseline="0" dirty="0" smtClean="0">
                          <a:latin typeface="Times New Roman" pitchFamily="18" charset="0"/>
                          <a:cs typeface="Times New Roman" pitchFamily="18" charset="0"/>
                        </a:rPr>
                        <a:t>теплоснабжения </a:t>
                      </a:r>
                      <a:br>
                        <a:rPr lang="ru-RU" sz="1200" baseline="0" dirty="0" smtClean="0">
                          <a:latin typeface="Times New Roman" pitchFamily="18" charset="0"/>
                          <a:cs typeface="Times New Roman" pitchFamily="18" charset="0"/>
                        </a:rPr>
                      </a:br>
                      <a:r>
                        <a:rPr lang="ru-RU" sz="1200" b="1" baseline="0" dirty="0" smtClean="0">
                          <a:latin typeface="Times New Roman" pitchFamily="18" charset="0"/>
                          <a:cs typeface="Times New Roman" pitchFamily="18" charset="0"/>
                        </a:rPr>
                        <a:t>5 МКД</a:t>
                      </a:r>
                      <a:r>
                        <a:rPr lang="en-US" sz="1200" b="1" baseline="0" dirty="0" smtClean="0">
                          <a:latin typeface="Times New Roman" pitchFamily="18" charset="0"/>
                          <a:cs typeface="Times New Roman" pitchFamily="18" charset="0"/>
                        </a:rPr>
                        <a:t>;</a:t>
                      </a:r>
                    </a:p>
                    <a:p>
                      <a:pPr algn="ctr">
                        <a:lnSpc>
                          <a:spcPct val="100000"/>
                        </a:lnSpc>
                      </a:pPr>
                      <a:endParaRPr lang="en-US" sz="1200" baseline="0" dirty="0" smtClean="0">
                        <a:latin typeface="Times New Roman" pitchFamily="18" charset="0"/>
                        <a:cs typeface="Times New Roman" pitchFamily="18" charset="0"/>
                      </a:endParaRPr>
                    </a:p>
                    <a:p>
                      <a:pPr algn="ctr">
                        <a:lnSpc>
                          <a:spcPct val="100000"/>
                        </a:lnSpc>
                      </a:pPr>
                      <a:r>
                        <a:rPr lang="ru-RU" sz="1200" baseline="0" dirty="0" smtClean="0">
                          <a:latin typeface="Times New Roman" pitchFamily="18" charset="0"/>
                          <a:cs typeface="Times New Roman" pitchFamily="18" charset="0"/>
                        </a:rPr>
                        <a:t>электроснабжения </a:t>
                      </a:r>
                      <a:r>
                        <a:rPr lang="ru-RU" sz="1200" b="1" baseline="0" dirty="0" smtClean="0">
                          <a:latin typeface="Times New Roman" pitchFamily="18" charset="0"/>
                          <a:cs typeface="Times New Roman" pitchFamily="18" charset="0"/>
                        </a:rPr>
                        <a:t>20 МКД.</a:t>
                      </a:r>
                      <a:endParaRPr lang="en-US" sz="1200" b="1" dirty="0" smtClean="0">
                        <a:latin typeface="Times New Roman" pitchFamily="18" charset="0"/>
                        <a:cs typeface="Times New Roman" pitchFamily="18" charset="0"/>
                      </a:endParaRPr>
                    </a:p>
                  </a:txBody>
                  <a:tcPr>
                    <a:lnL>
                      <a:noFill/>
                    </a:lnL>
                    <a:lnR>
                      <a:noFill/>
                    </a:lnR>
                    <a:lnT w="285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r>
            </a:tbl>
          </a:graphicData>
        </a:graphic>
      </p:graphicFrame>
      <p:sp>
        <p:nvSpPr>
          <p:cNvPr id="50" name="Овал 49"/>
          <p:cNvSpPr/>
          <p:nvPr/>
        </p:nvSpPr>
        <p:spPr>
          <a:xfrm>
            <a:off x="2081039" y="5893666"/>
            <a:ext cx="72008" cy="72008"/>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1" name="Овал 50"/>
          <p:cNvSpPr/>
          <p:nvPr/>
        </p:nvSpPr>
        <p:spPr>
          <a:xfrm>
            <a:off x="2090564" y="5356509"/>
            <a:ext cx="72008" cy="72008"/>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2" name="Овал 51"/>
          <p:cNvSpPr/>
          <p:nvPr/>
        </p:nvSpPr>
        <p:spPr>
          <a:xfrm>
            <a:off x="2073052" y="4819352"/>
            <a:ext cx="72008" cy="72008"/>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3" name="Овал 52"/>
          <p:cNvSpPr/>
          <p:nvPr/>
        </p:nvSpPr>
        <p:spPr>
          <a:xfrm>
            <a:off x="2063130" y="6466827"/>
            <a:ext cx="72008" cy="72008"/>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388345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9" name="AutoShape 13" descr="Image result for hotels ic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solidFill>
                <a:srgbClr val="000000"/>
              </a:solidFill>
            </a:endParaRPr>
          </a:p>
        </p:txBody>
      </p:sp>
      <p:sp>
        <p:nvSpPr>
          <p:cNvPr id="32" name="Блок-схема: процесс 31"/>
          <p:cNvSpPr/>
          <p:nvPr/>
        </p:nvSpPr>
        <p:spPr>
          <a:xfrm>
            <a:off x="8423920" y="35545"/>
            <a:ext cx="720080" cy="657152"/>
          </a:xfrm>
          <a:prstGeom prst="flowChartProcess">
            <a:avLst/>
          </a:prstGeom>
          <a:solidFill>
            <a:srgbClr val="1F497D">
              <a:lumMod val="40000"/>
              <a:lumOff val="60000"/>
            </a:srgbClr>
          </a:solidFill>
          <a:ln w="25400" cap="flat" cmpd="sng" algn="ctr">
            <a:noFill/>
            <a:prstDash val="solid"/>
          </a:ln>
          <a:effectLst/>
        </p:spPr>
        <p:txBody>
          <a:bodyPr lIns="91408" tIns="45704" rIns="91408" bIns="45704" rtlCol="0" anchor="ctr"/>
          <a:lstStyle/>
          <a:p>
            <a:pPr algn="ctr" defTabSz="914078">
              <a:defRPr/>
            </a:pPr>
            <a:endParaRPr lang="ru-RU" kern="0" dirty="0">
              <a:solidFill>
                <a:sysClr val="window" lastClr="FFFFFF"/>
              </a:solidFill>
            </a:endParaRPr>
          </a:p>
        </p:txBody>
      </p:sp>
      <p:sp>
        <p:nvSpPr>
          <p:cNvPr id="35" name="Прямоугольник 34">
            <a:extLst>
              <a:ext uri="{FF2B5EF4-FFF2-40B4-BE49-F238E27FC236}">
                <a16:creationId xmlns:lc="http://schemas.openxmlformats.org/drawingml/2006/lockedCanvas" xmlns="" xmlns:a16="http://schemas.microsoft.com/office/drawing/2014/main" id="{6F5332E5-5F39-479B-B5D7-521485D3BB97}"/>
              </a:ext>
            </a:extLst>
          </p:cNvPr>
          <p:cNvSpPr/>
          <p:nvPr/>
        </p:nvSpPr>
        <p:spPr>
          <a:xfrm>
            <a:off x="755578" y="35545"/>
            <a:ext cx="7668344" cy="657152"/>
          </a:xfrm>
          <a:prstGeom prst="rect">
            <a:avLst/>
          </a:prstGeom>
          <a:solidFill>
            <a:srgbClr val="4BACC6">
              <a:lumMod val="20000"/>
              <a:lumOff val="80000"/>
            </a:srgbClr>
          </a:solidFill>
          <a:ln w="12700" cap="flat" cmpd="sng" algn="ctr">
            <a:noFill/>
            <a:prstDash val="solid"/>
            <a:miter lim="800000"/>
          </a:ln>
          <a:effectLst/>
        </p:spPr>
        <p:txBody>
          <a:bodyPr lIns="91408" tIns="45704" rIns="91408" bIns="45704"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078">
              <a:defRPr/>
            </a:pPr>
            <a:endParaRPr lang="ru-RU" dirty="0">
              <a:solidFill>
                <a:sysClr val="window" lastClr="FFFFFF"/>
              </a:solidFill>
            </a:endParaRPr>
          </a:p>
        </p:txBody>
      </p:sp>
      <p:pic>
        <p:nvPicPr>
          <p:cNvPr id="39" name="Picture 4"/>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39000"/>
                    </a14:imgEffect>
                  </a14:imgLayer>
                </a14:imgProps>
              </a:ext>
              <a:ext uri="{28A0092B-C50C-407E-A947-70E740481C1C}">
                <a14:useLocalDpi xmlns:a14="http://schemas.microsoft.com/office/drawing/2010/main" val="0"/>
              </a:ext>
            </a:extLst>
          </a:blip>
          <a:srcRect/>
          <a:stretch>
            <a:fillRect/>
          </a:stretch>
        </p:blipFill>
        <p:spPr bwMode="auto">
          <a:xfrm>
            <a:off x="179513" y="0"/>
            <a:ext cx="504056" cy="66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39"/>
          <p:cNvSpPr txBox="1"/>
          <p:nvPr/>
        </p:nvSpPr>
        <p:spPr>
          <a:xfrm>
            <a:off x="8532442" y="188640"/>
            <a:ext cx="504056" cy="381750"/>
          </a:xfrm>
          <a:prstGeom prst="rect">
            <a:avLst/>
          </a:prstGeom>
          <a:noFill/>
        </p:spPr>
        <p:txBody>
          <a:bodyPr wrap="square" lIns="91408" tIns="45704" rIns="91408" bIns="45704" rtlCol="0">
            <a:spAutoFit/>
          </a:bodyPr>
          <a:lstStyle/>
          <a:p>
            <a:pPr algn="ctr" defTabSz="914078"/>
            <a:r>
              <a:rPr lang="en-US" b="1" dirty="0" smtClean="0">
                <a:solidFill>
                  <a:srgbClr val="000000"/>
                </a:solidFill>
                <a:latin typeface="Times New Roman" pitchFamily="18" charset="0"/>
                <a:cs typeface="Times New Roman" pitchFamily="18" charset="0"/>
              </a:rPr>
              <a:t>1</a:t>
            </a:r>
            <a:r>
              <a:rPr lang="ru-RU" b="1" dirty="0" smtClean="0">
                <a:solidFill>
                  <a:srgbClr val="000000"/>
                </a:solidFill>
                <a:latin typeface="Times New Roman" pitchFamily="18" charset="0"/>
                <a:cs typeface="Times New Roman" pitchFamily="18" charset="0"/>
              </a:rPr>
              <a:t>1</a:t>
            </a:r>
          </a:p>
        </p:txBody>
      </p:sp>
      <p:cxnSp>
        <p:nvCxnSpPr>
          <p:cNvPr id="42" name="Прямая соединительная линия 41"/>
          <p:cNvCxnSpPr/>
          <p:nvPr/>
        </p:nvCxnSpPr>
        <p:spPr bwMode="auto">
          <a:xfrm>
            <a:off x="107504" y="0"/>
            <a:ext cx="0" cy="692696"/>
          </a:xfrm>
          <a:prstGeom prst="line">
            <a:avLst/>
          </a:prstGeom>
          <a:solidFill>
            <a:srgbClr val="00B8FF"/>
          </a:solidFill>
          <a:ln w="9525" cap="flat" cmpd="sng" algn="ctr">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Прямая соединительная линия 43"/>
          <p:cNvCxnSpPr/>
          <p:nvPr/>
        </p:nvCxnSpPr>
        <p:spPr bwMode="auto">
          <a:xfrm>
            <a:off x="755576" y="0"/>
            <a:ext cx="0" cy="692696"/>
          </a:xfrm>
          <a:prstGeom prst="line">
            <a:avLst/>
          </a:prstGeom>
          <a:solidFill>
            <a:srgbClr val="00B8FF"/>
          </a:solidFill>
          <a:ln w="9525" cap="flat" cmpd="sng" algn="ctr">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aphicFrame>
        <p:nvGraphicFramePr>
          <p:cNvPr id="33" name="Таблица 32"/>
          <p:cNvGraphicFramePr>
            <a:graphicFrameLocks noGrp="1"/>
          </p:cNvGraphicFramePr>
          <p:nvPr>
            <p:extLst>
              <p:ext uri="{D42A27DB-BD31-4B8C-83A1-F6EECF244321}">
                <p14:modId xmlns:p14="http://schemas.microsoft.com/office/powerpoint/2010/main" val="3158057072"/>
              </p:ext>
            </p:extLst>
          </p:nvPr>
        </p:nvGraphicFramePr>
        <p:xfrm>
          <a:off x="2238425" y="999722"/>
          <a:ext cx="5069879" cy="944880"/>
        </p:xfrm>
        <a:graphic>
          <a:graphicData uri="http://schemas.openxmlformats.org/drawingml/2006/table">
            <a:tbl>
              <a:tblPr firstRow="1" bandRow="1"/>
              <a:tblGrid>
                <a:gridCol w="5069879"/>
              </a:tblGrid>
              <a:tr h="269645">
                <a:tc>
                  <a:txBody>
                    <a:bodyPr/>
                    <a:lstStyle>
                      <a:lvl1pPr marL="0" algn="l" defTabSz="914400" rtl="0" eaLnBrk="1" latinLnBrk="0" hangingPunct="1">
                        <a:defRPr sz="1800" b="1" kern="1200">
                          <a:solidFill>
                            <a:schemeClr val="tx1"/>
                          </a:solidFill>
                          <a:latin typeface="Calibri"/>
                          <a:ea typeface="Microsoft YaHei"/>
                        </a:defRPr>
                      </a:lvl1pPr>
                      <a:lvl2pPr marL="457200" algn="l" defTabSz="914400" rtl="0" eaLnBrk="1" latinLnBrk="0" hangingPunct="1">
                        <a:defRPr sz="1800" b="1" kern="1200">
                          <a:solidFill>
                            <a:schemeClr val="tx1"/>
                          </a:solidFill>
                          <a:latin typeface="Calibri"/>
                          <a:ea typeface="Microsoft YaHei"/>
                        </a:defRPr>
                      </a:lvl2pPr>
                      <a:lvl3pPr marL="914400" algn="l" defTabSz="914400" rtl="0" eaLnBrk="1" latinLnBrk="0" hangingPunct="1">
                        <a:defRPr sz="1800" b="1" kern="1200">
                          <a:solidFill>
                            <a:schemeClr val="tx1"/>
                          </a:solidFill>
                          <a:latin typeface="Calibri"/>
                          <a:ea typeface="Microsoft YaHei"/>
                        </a:defRPr>
                      </a:lvl3pPr>
                      <a:lvl4pPr marL="1371600" algn="l" defTabSz="914400" rtl="0" eaLnBrk="1" latinLnBrk="0" hangingPunct="1">
                        <a:defRPr sz="1800" b="1" kern="1200">
                          <a:solidFill>
                            <a:schemeClr val="tx1"/>
                          </a:solidFill>
                          <a:latin typeface="Calibri"/>
                          <a:ea typeface="Microsoft YaHei"/>
                        </a:defRPr>
                      </a:lvl4pPr>
                      <a:lvl5pPr marL="1828800" algn="l" defTabSz="914400" rtl="0" eaLnBrk="1" latinLnBrk="0" hangingPunct="1">
                        <a:defRPr sz="1800" b="1" kern="1200">
                          <a:solidFill>
                            <a:schemeClr val="tx1"/>
                          </a:solidFill>
                          <a:latin typeface="Calibri"/>
                          <a:ea typeface="Microsoft YaHei"/>
                        </a:defRPr>
                      </a:lvl5pPr>
                      <a:lvl6pPr marL="2286000" algn="l" defTabSz="914400" rtl="0" eaLnBrk="1" latinLnBrk="0" hangingPunct="1">
                        <a:defRPr sz="1800" b="1" kern="1200">
                          <a:solidFill>
                            <a:schemeClr val="tx1"/>
                          </a:solidFill>
                          <a:latin typeface="Calibri"/>
                          <a:ea typeface="Microsoft YaHei"/>
                        </a:defRPr>
                      </a:lvl6pPr>
                      <a:lvl7pPr marL="2743200" algn="l" defTabSz="914400" rtl="0" eaLnBrk="1" latinLnBrk="0" hangingPunct="1">
                        <a:defRPr sz="1800" b="1" kern="1200">
                          <a:solidFill>
                            <a:schemeClr val="tx1"/>
                          </a:solidFill>
                          <a:latin typeface="Calibri"/>
                          <a:ea typeface="Microsoft YaHei"/>
                        </a:defRPr>
                      </a:lvl7pPr>
                      <a:lvl8pPr marL="3200400" algn="l" defTabSz="914400" rtl="0" eaLnBrk="1" latinLnBrk="0" hangingPunct="1">
                        <a:defRPr sz="1800" b="1" kern="1200">
                          <a:solidFill>
                            <a:schemeClr val="tx1"/>
                          </a:solidFill>
                          <a:latin typeface="Calibri"/>
                          <a:ea typeface="Microsoft YaHei"/>
                        </a:defRPr>
                      </a:lvl8pPr>
                      <a:lvl9pPr marL="3657600" algn="l" defTabSz="914400" rtl="0" eaLnBrk="1" latinLnBrk="0" hangingPunct="1">
                        <a:defRPr sz="1800" b="1" kern="1200">
                          <a:solidFill>
                            <a:schemeClr val="tx1"/>
                          </a:solidFill>
                          <a:latin typeface="Calibri"/>
                          <a:ea typeface="Microsoft YaHei"/>
                        </a:defRPr>
                      </a:lvl9pPr>
                    </a:lstStyle>
                    <a:p>
                      <a:pPr marL="0" marR="0" lvl="0" indent="0" algn="just" defTabSz="914078"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prstClr val="black"/>
                          </a:solidFill>
                          <a:effectLst/>
                          <a:uLnTx/>
                          <a:uFillTx/>
                          <a:latin typeface="Times New Roman" pitchFamily="18" charset="0"/>
                          <a:ea typeface="Calibri"/>
                          <a:cs typeface="Times New Roman" pitchFamily="18" charset="0"/>
                        </a:rPr>
                        <a:t>Построена и оборудована детская игровая площадка в </a:t>
                      </a:r>
                      <a:br>
                        <a:rPr kumimoji="0" lang="ru-RU" sz="1400" b="0" i="0" u="none" strike="noStrike" kern="1200" cap="none" spc="0" normalizeH="0" baseline="0" noProof="0" dirty="0" smtClean="0">
                          <a:ln>
                            <a:noFill/>
                          </a:ln>
                          <a:solidFill>
                            <a:prstClr val="black"/>
                          </a:solidFill>
                          <a:effectLst/>
                          <a:uLnTx/>
                          <a:uFillTx/>
                          <a:latin typeface="Times New Roman" pitchFamily="18" charset="0"/>
                          <a:ea typeface="Calibri"/>
                          <a:cs typeface="Times New Roman" pitchFamily="18" charset="0"/>
                        </a:rPr>
                      </a:br>
                      <a:r>
                        <a:rPr kumimoji="0" lang="ru-RU" sz="1400" b="0" i="0" u="none" strike="noStrike" kern="1200" cap="none" spc="0" normalizeH="0" baseline="0" noProof="0" dirty="0" smtClean="0">
                          <a:ln>
                            <a:noFill/>
                          </a:ln>
                          <a:solidFill>
                            <a:prstClr val="black"/>
                          </a:solidFill>
                          <a:effectLst/>
                          <a:uLnTx/>
                          <a:uFillTx/>
                          <a:latin typeface="Times New Roman" pitchFamily="18" charset="0"/>
                          <a:ea typeface="Calibri"/>
                          <a:cs typeface="Times New Roman" pitchFamily="18" charset="0"/>
                        </a:rPr>
                        <a:t>п. Луначарский на сумму </a:t>
                      </a:r>
                      <a:r>
                        <a:rPr kumimoji="0" lang="ru-RU" sz="1400" b="1" i="0" u="none" strike="noStrike" kern="1200" cap="none" spc="0" normalizeH="0" baseline="0" noProof="0" dirty="0" smtClean="0">
                          <a:ln>
                            <a:noFill/>
                          </a:ln>
                          <a:solidFill>
                            <a:prstClr val="black"/>
                          </a:solidFill>
                          <a:effectLst/>
                          <a:uLnTx/>
                          <a:uFillTx/>
                          <a:latin typeface="Times New Roman" pitchFamily="18" charset="0"/>
                          <a:ea typeface="Calibri"/>
                          <a:cs typeface="Times New Roman" pitchFamily="18" charset="0"/>
                        </a:rPr>
                        <a:t>1,99 млн. руб.</a:t>
                      </a:r>
                      <a:r>
                        <a:rPr kumimoji="0" lang="ru-RU" sz="1400" b="0" i="0" u="none" strike="noStrike" kern="1200" cap="none" spc="0" normalizeH="0" baseline="0" noProof="0" dirty="0" smtClean="0">
                          <a:ln>
                            <a:noFill/>
                          </a:ln>
                          <a:solidFill>
                            <a:prstClr val="black"/>
                          </a:solidFill>
                          <a:effectLst/>
                          <a:uLnTx/>
                          <a:uFillTx/>
                          <a:latin typeface="Times New Roman" pitchFamily="18" charset="0"/>
                          <a:ea typeface="Calibri"/>
                          <a:cs typeface="Times New Roman" pitchFamily="18" charset="0"/>
                        </a:rPr>
                        <a:t> в рамках Губернаторской программы поддержки местных инициатив Ставропольского края.</a:t>
                      </a:r>
                      <a:endParaRPr kumimoji="0" lang="ru-RU" sz="1400" b="0" i="0" u="none" strike="noStrike" kern="1200" cap="none" spc="0" normalizeH="0" baseline="0" noProof="0" dirty="0">
                        <a:ln>
                          <a:noFill/>
                        </a:ln>
                        <a:solidFill>
                          <a:prstClr val="black"/>
                        </a:solidFill>
                        <a:effectLst/>
                        <a:uLnTx/>
                        <a:uFillTx/>
                        <a:latin typeface="Times New Roman" pitchFamily="18" charset="0"/>
                        <a:ea typeface="Calibri"/>
                        <a:cs typeface="Times New Roman" pitchFamily="18" charset="0"/>
                      </a:endParaRPr>
                    </a:p>
                  </a:txBody>
                  <a:tcPr>
                    <a:lnL>
                      <a:noFill/>
                    </a:lnL>
                    <a:lnR>
                      <a:noFill/>
                    </a:lnR>
                    <a:lnT w="12700" cmpd="sng">
                      <a:noFill/>
                    </a:lnT>
                    <a:lnB w="12700" cmpd="sng">
                      <a:noFill/>
                    </a:lnB>
                    <a:lnTlToBr w="12700" cmpd="sng">
                      <a:noFill/>
                      <a:prstDash val="solid"/>
                    </a:lnTlToBr>
                    <a:lnBlToTr w="12700" cmpd="sng">
                      <a:noFill/>
                      <a:prstDash val="solid"/>
                    </a:lnBlToTr>
                    <a:noFill/>
                  </a:tcPr>
                </a:tc>
              </a:tr>
            </a:tbl>
          </a:graphicData>
        </a:graphic>
      </p:graphicFrame>
      <p:sp>
        <p:nvSpPr>
          <p:cNvPr id="37" name="Прямоугольник 36"/>
          <p:cNvSpPr/>
          <p:nvPr/>
        </p:nvSpPr>
        <p:spPr>
          <a:xfrm>
            <a:off x="107504" y="750681"/>
            <a:ext cx="8928994" cy="271837"/>
          </a:xfrm>
          <a:prstGeom prst="rect">
            <a:avLst/>
          </a:prstGeom>
          <a:solidFill>
            <a:schemeClr val="bg1">
              <a:lumMod val="75000"/>
              <a:alpha val="60000"/>
            </a:schemeClr>
          </a:solidFill>
        </p:spPr>
        <p:txBody>
          <a:bodyPr wrap="square" lIns="91408" tIns="45704" rIns="91408" bIns="45704">
            <a:spAutoFit/>
          </a:bodyPr>
          <a:lstStyle/>
          <a:p>
            <a:pPr algn="ctr" defTabSz="914078">
              <a:lnSpc>
                <a:spcPts val="1400"/>
              </a:lnSpc>
              <a:defRPr/>
            </a:pPr>
            <a:r>
              <a:rPr lang="ru-RU" sz="1400" b="1" dirty="0" smtClean="0">
                <a:solidFill>
                  <a:srgbClr val="000000"/>
                </a:solidFill>
                <a:latin typeface="Times New Roman" pitchFamily="18" charset="0"/>
                <a:cs typeface="Times New Roman" pitchFamily="18" charset="0"/>
              </a:rPr>
              <a:t>Развитие поселков</a:t>
            </a:r>
          </a:p>
        </p:txBody>
      </p:sp>
      <p:sp>
        <p:nvSpPr>
          <p:cNvPr id="43" name="Прямоугольник 42"/>
          <p:cNvSpPr/>
          <p:nvPr/>
        </p:nvSpPr>
        <p:spPr>
          <a:xfrm>
            <a:off x="79026" y="2041187"/>
            <a:ext cx="8882881" cy="271837"/>
          </a:xfrm>
          <a:prstGeom prst="rect">
            <a:avLst/>
          </a:prstGeom>
          <a:solidFill>
            <a:schemeClr val="bg1">
              <a:lumMod val="75000"/>
              <a:alpha val="60000"/>
            </a:schemeClr>
          </a:solidFill>
        </p:spPr>
        <p:txBody>
          <a:bodyPr wrap="square" lIns="91408" tIns="45704" rIns="91408" bIns="45704">
            <a:spAutoFit/>
          </a:bodyPr>
          <a:lstStyle/>
          <a:p>
            <a:pPr algn="ctr" defTabSz="914078">
              <a:lnSpc>
                <a:spcPts val="1400"/>
              </a:lnSpc>
              <a:defRPr/>
            </a:pPr>
            <a:r>
              <a:rPr lang="ru-RU" sz="1400" b="1" dirty="0" smtClean="0">
                <a:solidFill>
                  <a:srgbClr val="000000"/>
                </a:solidFill>
                <a:latin typeface="Times New Roman" pitchFamily="18" charset="0"/>
                <a:cs typeface="Times New Roman" pitchFamily="18" charset="0"/>
              </a:rPr>
              <a:t>Муниципальный контроль и экология</a:t>
            </a:r>
            <a:endParaRPr lang="ru-RU" sz="1400" dirty="0" smtClean="0">
              <a:solidFill>
                <a:srgbClr val="000000"/>
              </a:solidFill>
              <a:latin typeface="Times New Roman" pitchFamily="18" charset="0"/>
              <a:cs typeface="Times New Roman" pitchFamily="18" charset="0"/>
            </a:endParaRPr>
          </a:p>
        </p:txBody>
      </p:sp>
      <p:graphicFrame>
        <p:nvGraphicFramePr>
          <p:cNvPr id="60" name="Таблица 59"/>
          <p:cNvGraphicFramePr>
            <a:graphicFrameLocks noGrp="1"/>
          </p:cNvGraphicFramePr>
          <p:nvPr>
            <p:extLst>
              <p:ext uri="{D42A27DB-BD31-4B8C-83A1-F6EECF244321}">
                <p14:modId xmlns:p14="http://schemas.microsoft.com/office/powerpoint/2010/main" val="2495212689"/>
              </p:ext>
            </p:extLst>
          </p:nvPr>
        </p:nvGraphicFramePr>
        <p:xfrm>
          <a:off x="1147820" y="2472411"/>
          <a:ext cx="7620120" cy="518160"/>
        </p:xfrm>
        <a:graphic>
          <a:graphicData uri="http://schemas.openxmlformats.org/drawingml/2006/table">
            <a:tbl>
              <a:tblPr firstRow="1" bandRow="1"/>
              <a:tblGrid>
                <a:gridCol w="223988"/>
                <a:gridCol w="7396132"/>
              </a:tblGrid>
              <a:tr h="38437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lang="ru-RU" sz="1400" dirty="0">
                        <a:latin typeface="Times New Roman" pitchFamily="18" charset="0"/>
                        <a:cs typeface="Times New Roman" pitchFamily="18" charset="0"/>
                      </a:endParaRPr>
                    </a:p>
                  </a:txBody>
                  <a:tcP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F0">
                        <a:alpha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just" defTabSz="914078"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Составлено 1267 протоколов об административных правонарушениях. Сумма начисленных административных штрафов составила </a:t>
                      </a:r>
                      <a:r>
                        <a:rPr kumimoji="0" lang="ru-RU" sz="14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3,3 млн. руб., </a:t>
                      </a:r>
                      <a:r>
                        <a:rPr kumimoji="0" lang="ru-RU" sz="14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из них взыскано </a:t>
                      </a:r>
                      <a:r>
                        <a:rPr kumimoji="0" lang="ru-RU" sz="14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539,0 тыс. руб.  </a:t>
                      </a:r>
                      <a:endParaRPr kumimoji="0" lang="ru-RU" sz="1800" b="1" i="0" u="none" strike="noStrike" kern="1200" cap="none" spc="0" normalizeH="0" baseline="0" noProof="0" dirty="0">
                        <a:ln>
                          <a:noFill/>
                        </a:ln>
                        <a:solidFill>
                          <a:prstClr val="black"/>
                        </a:solidFill>
                        <a:effectLst/>
                        <a:uLnTx/>
                        <a:uFillTx/>
                        <a:latin typeface="+mn-lt"/>
                        <a:ea typeface="+mn-ea"/>
                        <a:cs typeface="+mn-cs"/>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r>
            </a:tbl>
          </a:graphicData>
        </a:graphic>
      </p:graphicFrame>
      <p:graphicFrame>
        <p:nvGraphicFramePr>
          <p:cNvPr id="61" name="Таблица 60"/>
          <p:cNvGraphicFramePr>
            <a:graphicFrameLocks noGrp="1"/>
          </p:cNvGraphicFramePr>
          <p:nvPr>
            <p:extLst>
              <p:ext uri="{D42A27DB-BD31-4B8C-83A1-F6EECF244321}">
                <p14:modId xmlns:p14="http://schemas.microsoft.com/office/powerpoint/2010/main" val="1092382269"/>
              </p:ext>
            </p:extLst>
          </p:nvPr>
        </p:nvGraphicFramePr>
        <p:xfrm>
          <a:off x="1659706" y="3436250"/>
          <a:ext cx="7239854" cy="1584960"/>
        </p:xfrm>
        <a:graphic>
          <a:graphicData uri="http://schemas.openxmlformats.org/drawingml/2006/table">
            <a:tbl>
              <a:tblPr firstRow="1" bandRow="1"/>
              <a:tblGrid>
                <a:gridCol w="208280"/>
                <a:gridCol w="7031574"/>
              </a:tblGrid>
              <a:tr h="38437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lang="ru-RU" sz="1400" b="0" dirty="0">
                        <a:latin typeface="Times New Roman" pitchFamily="18" charset="0"/>
                        <a:cs typeface="Times New Roman" pitchFamily="18" charset="0"/>
                      </a:endParaRPr>
                    </a:p>
                  </a:txBody>
                  <a:tcP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2D050">
                        <a:alpha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just" defTabSz="914078"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prstClr val="black"/>
                          </a:solidFill>
                          <a:effectLst/>
                          <a:uLnTx/>
                          <a:uFillTx/>
                          <a:latin typeface="Times New Roman" pitchFamily="18" charset="0"/>
                          <a:ea typeface="Calibri"/>
                          <a:cs typeface="Times New Roman" pitchFamily="18" charset="0"/>
                        </a:rPr>
                        <a:t>   зарегистрировано в муниципальную собственность 92 объекта</a:t>
                      </a:r>
                      <a:r>
                        <a:rPr kumimoji="0" lang="en-US" sz="1400" b="0" i="0" u="none" strike="noStrike" kern="1200" cap="none" spc="0" normalizeH="0" baseline="0" noProof="0" dirty="0" smtClean="0">
                          <a:ln>
                            <a:noFill/>
                          </a:ln>
                          <a:solidFill>
                            <a:prstClr val="black"/>
                          </a:solidFill>
                          <a:effectLst/>
                          <a:uLnTx/>
                          <a:uFillTx/>
                          <a:latin typeface="Times New Roman" pitchFamily="18" charset="0"/>
                          <a:ea typeface="Calibri"/>
                          <a:cs typeface="Times New Roman" pitchFamily="18" charset="0"/>
                        </a:rPr>
                        <a:t>;</a:t>
                      </a:r>
                    </a:p>
                    <a:p>
                      <a:pPr marL="0" marR="0" lvl="0" indent="0" algn="just" defTabSz="914078"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prstClr val="black"/>
                          </a:solidFill>
                          <a:effectLst/>
                          <a:uLnTx/>
                          <a:uFillTx/>
                          <a:latin typeface="Times New Roman" pitchFamily="18" charset="0"/>
                          <a:ea typeface="Calibri"/>
                          <a:cs typeface="Times New Roman" pitchFamily="18" charset="0"/>
                        </a:rPr>
                        <a:t>   выявлено 57 земельных участков занятых самовольно установленными</a:t>
                      </a:r>
                      <a:br>
                        <a:rPr kumimoji="0" lang="ru-RU" sz="1400" b="0" i="0" u="none" strike="noStrike" kern="1200" cap="none" spc="0" normalizeH="0" baseline="0" noProof="0" dirty="0" smtClean="0">
                          <a:ln>
                            <a:noFill/>
                          </a:ln>
                          <a:solidFill>
                            <a:prstClr val="black"/>
                          </a:solidFill>
                          <a:effectLst/>
                          <a:uLnTx/>
                          <a:uFillTx/>
                          <a:latin typeface="Times New Roman" pitchFamily="18" charset="0"/>
                          <a:ea typeface="Calibri"/>
                          <a:cs typeface="Times New Roman" pitchFamily="18" charset="0"/>
                        </a:rPr>
                      </a:br>
                      <a:r>
                        <a:rPr kumimoji="0" lang="ru-RU" sz="1400" b="0" i="0" u="none" strike="noStrike" kern="1200" cap="none" spc="0" normalizeH="0" baseline="0" noProof="0" dirty="0" smtClean="0">
                          <a:ln>
                            <a:noFill/>
                          </a:ln>
                          <a:solidFill>
                            <a:prstClr val="black"/>
                          </a:solidFill>
                          <a:effectLst/>
                          <a:uLnTx/>
                          <a:uFillTx/>
                          <a:latin typeface="Times New Roman" pitchFamily="18" charset="0"/>
                          <a:ea typeface="Calibri"/>
                          <a:cs typeface="Times New Roman" pitchFamily="18" charset="0"/>
                        </a:rPr>
                        <a:t>   некапитальными объектами</a:t>
                      </a:r>
                      <a:r>
                        <a:rPr kumimoji="0" lang="en-US" sz="1400" b="0" i="0" u="none" strike="noStrike" kern="1200" cap="none" spc="0" normalizeH="0" baseline="0" noProof="0" dirty="0" smtClean="0">
                          <a:ln>
                            <a:noFill/>
                          </a:ln>
                          <a:solidFill>
                            <a:prstClr val="black"/>
                          </a:solidFill>
                          <a:effectLst/>
                          <a:uLnTx/>
                          <a:uFillTx/>
                          <a:latin typeface="Times New Roman" pitchFamily="18" charset="0"/>
                          <a:ea typeface="Calibri"/>
                          <a:cs typeface="Times New Roman" pitchFamily="18" charset="0"/>
                        </a:rPr>
                        <a:t>;</a:t>
                      </a:r>
                      <a:endParaRPr kumimoji="0" lang="ru-RU" sz="1400" b="0" i="0" u="none" strike="noStrike" kern="1200" cap="none" spc="0" normalizeH="0" baseline="0" noProof="0" dirty="0" smtClean="0">
                        <a:ln>
                          <a:noFill/>
                        </a:ln>
                        <a:solidFill>
                          <a:prstClr val="black"/>
                        </a:solidFill>
                        <a:effectLst/>
                        <a:uLnTx/>
                        <a:uFillTx/>
                        <a:latin typeface="Times New Roman" pitchFamily="18" charset="0"/>
                        <a:ea typeface="Calibri"/>
                        <a:cs typeface="Times New Roman" pitchFamily="18" charset="0"/>
                      </a:endParaRPr>
                    </a:p>
                    <a:p>
                      <a:pPr marL="0" marR="0" lvl="0" indent="0" algn="just" defTabSz="914078"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prstClr val="black"/>
                          </a:solidFill>
                          <a:effectLst/>
                          <a:uLnTx/>
                          <a:uFillTx/>
                          <a:latin typeface="Times New Roman" pitchFamily="18" charset="0"/>
                          <a:ea typeface="Calibri"/>
                          <a:cs typeface="Times New Roman" pitchFamily="18" charset="0"/>
                        </a:rPr>
                        <a:t>   проведены работы по уточнению 31 земельного участка и объектов кап. строительства,</a:t>
                      </a:r>
                    </a:p>
                    <a:p>
                      <a:pPr marL="0" marR="0" lvl="0" indent="0" algn="just" defTabSz="914078"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prstClr val="black"/>
                          </a:solidFill>
                          <a:effectLst/>
                          <a:uLnTx/>
                          <a:uFillTx/>
                          <a:latin typeface="Times New Roman" pitchFamily="18" charset="0"/>
                          <a:ea typeface="Calibri"/>
                          <a:cs typeface="Times New Roman" pitchFamily="18" charset="0"/>
                        </a:rPr>
                        <a:t>   попадающих в зону строительства автодороги «Западный обход»</a:t>
                      </a:r>
                      <a:r>
                        <a:rPr kumimoji="0" lang="en-US" sz="1400" b="0" i="0" u="none" strike="noStrike" kern="1200" cap="none" spc="0" normalizeH="0" baseline="0" noProof="0" dirty="0" smtClean="0">
                          <a:ln>
                            <a:noFill/>
                          </a:ln>
                          <a:solidFill>
                            <a:prstClr val="black"/>
                          </a:solidFill>
                          <a:effectLst/>
                          <a:uLnTx/>
                          <a:uFillTx/>
                          <a:latin typeface="Times New Roman" pitchFamily="18" charset="0"/>
                          <a:ea typeface="Calibri"/>
                          <a:cs typeface="Times New Roman" pitchFamily="18" charset="0"/>
                        </a:rPr>
                        <a:t>;</a:t>
                      </a:r>
                      <a:endParaRPr kumimoji="0" lang="ru-RU" sz="1400" b="0" i="0" u="none" strike="noStrike" kern="1200" cap="none" spc="0" normalizeH="0" baseline="0" noProof="0" dirty="0" smtClean="0">
                        <a:ln>
                          <a:noFill/>
                        </a:ln>
                        <a:solidFill>
                          <a:prstClr val="black"/>
                        </a:solidFill>
                        <a:effectLst/>
                        <a:uLnTx/>
                        <a:uFillTx/>
                        <a:latin typeface="Times New Roman" pitchFamily="18" charset="0"/>
                        <a:ea typeface="Calibri"/>
                        <a:cs typeface="Times New Roman" pitchFamily="18" charset="0"/>
                      </a:endParaRPr>
                    </a:p>
                    <a:p>
                      <a:pPr marL="0" marR="0" lvl="0" indent="0" algn="just" defTabSz="914078"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prstClr val="black"/>
                          </a:solidFill>
                          <a:effectLst/>
                          <a:uLnTx/>
                          <a:uFillTx/>
                          <a:latin typeface="Times New Roman" pitchFamily="18" charset="0"/>
                          <a:ea typeface="Calibri"/>
                          <a:cs typeface="Times New Roman" pitchFamily="18" charset="0"/>
                        </a:rPr>
                        <a:t>   проведены работы по межеванию 8 земельных участков для реконструкции</a:t>
                      </a:r>
                    </a:p>
                    <a:p>
                      <a:pPr marL="0" marR="0" lvl="0" indent="0" algn="just" defTabSz="914078"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prstClr val="black"/>
                          </a:solidFill>
                          <a:effectLst/>
                          <a:uLnTx/>
                          <a:uFillTx/>
                          <a:latin typeface="Times New Roman" pitchFamily="18" charset="0"/>
                          <a:ea typeface="Calibri"/>
                          <a:cs typeface="Times New Roman" pitchFamily="18" charset="0"/>
                        </a:rPr>
                        <a:t>   автодороги от Олимпийской базы до пос. </a:t>
                      </a:r>
                      <a:r>
                        <a:rPr kumimoji="0" lang="ru-RU" sz="1400" b="0" i="0" u="none" strike="noStrike" kern="1200" cap="none" spc="0" normalizeH="0" baseline="0" noProof="0" dirty="0" err="1" smtClean="0">
                          <a:ln>
                            <a:noFill/>
                          </a:ln>
                          <a:solidFill>
                            <a:prstClr val="black"/>
                          </a:solidFill>
                          <a:effectLst/>
                          <a:uLnTx/>
                          <a:uFillTx/>
                          <a:latin typeface="Times New Roman" pitchFamily="18" charset="0"/>
                          <a:ea typeface="Calibri"/>
                          <a:cs typeface="Times New Roman" pitchFamily="18" charset="0"/>
                        </a:rPr>
                        <a:t>Белореченский</a:t>
                      </a:r>
                      <a:r>
                        <a:rPr kumimoji="0" lang="ru-RU" sz="1400" b="0" i="0" u="none" strike="noStrike" kern="1200" cap="none" spc="0" normalizeH="0" baseline="0" noProof="0" dirty="0" smtClean="0">
                          <a:ln>
                            <a:noFill/>
                          </a:ln>
                          <a:solidFill>
                            <a:prstClr val="black"/>
                          </a:solidFill>
                          <a:effectLst/>
                          <a:uLnTx/>
                          <a:uFillTx/>
                          <a:latin typeface="Times New Roman" pitchFamily="18" charset="0"/>
                          <a:ea typeface="Calibri"/>
                          <a:cs typeface="Times New Roman" pitchFamily="18" charset="0"/>
                        </a:rPr>
                        <a:t>.</a:t>
                      </a:r>
                      <a:endParaRPr kumimoji="0" lang="en-US" sz="1400" b="0" i="0" u="none" strike="noStrike" kern="1200" cap="none" spc="0" normalizeH="0" baseline="0" noProof="0" dirty="0" smtClean="0">
                        <a:ln>
                          <a:noFill/>
                        </a:ln>
                        <a:solidFill>
                          <a:prstClr val="black"/>
                        </a:solidFill>
                        <a:effectLst/>
                        <a:uLnTx/>
                        <a:uFillTx/>
                        <a:latin typeface="Times New Roman" pitchFamily="18" charset="0"/>
                        <a:ea typeface="Calibri"/>
                        <a:cs typeface="Times New Roman" pitchFamily="18" charset="0"/>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r>
            </a:tbl>
          </a:graphicData>
        </a:graphic>
      </p:graphicFrame>
      <p:pic>
        <p:nvPicPr>
          <p:cNvPr id="512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026" y="2327735"/>
            <a:ext cx="1049322" cy="596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Текст 2"/>
          <p:cNvSpPr txBox="1">
            <a:spLocks/>
          </p:cNvSpPr>
          <p:nvPr/>
        </p:nvSpPr>
        <p:spPr>
          <a:xfrm>
            <a:off x="750300" y="200731"/>
            <a:ext cx="7772400" cy="360040"/>
          </a:xfrm>
          <a:prstGeom prst="rect">
            <a:avLst/>
          </a:prstGeom>
        </p:spPr>
        <p:txBody>
          <a:bodyPr vert="horz" lIns="91408" tIns="45704" rIns="91408" bIns="45704" rtlCol="0" anchor="b">
            <a:noAutofit/>
          </a:bodyPr>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lgn="ctr" defTabSz="914078"/>
            <a:r>
              <a:rPr lang="ru-RU" sz="1600" dirty="0" smtClean="0">
                <a:solidFill>
                  <a:prstClr val="black"/>
                </a:solidFill>
                <a:latin typeface="Times New Roman" pitchFamily="18" charset="0"/>
                <a:cs typeface="Times New Roman" pitchFamily="18" charset="0"/>
              </a:rPr>
              <a:t>Развитие города-курорта Кисловодска</a:t>
            </a:r>
          </a:p>
        </p:txBody>
      </p:sp>
      <p:pic>
        <p:nvPicPr>
          <p:cNvPr id="1026" name="Picture 2" descr="https://kislovodsk-kurort.org/uploads/4_20.jpg?1605520781891"/>
          <p:cNvPicPr>
            <a:picLocks noChangeAspect="1" noChangeArrowheads="1"/>
          </p:cNvPicPr>
          <p:nvPr/>
        </p:nvPicPr>
        <p:blipFill>
          <a:blip r:embed="rId6" cstate="print">
            <a:lum bright="8000"/>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93860" y="1022518"/>
            <a:ext cx="1900211" cy="9889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На Ставрополье стартовал отбор проектов для Программы поддержки местных  инициатив на 2020 год | Своё ТВ"/>
          <p:cNvPicPr>
            <a:picLocks noChangeAspect="1" noChangeArrowheads="1"/>
          </p:cNvPicPr>
          <p:nvPr/>
        </p:nvPicPr>
        <p:blipFill rotWithShape="1">
          <a:blip r:embed="rId8" cstate="print">
            <a:lum bright="9000"/>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rcRect t="13845" r="2303" b="12795"/>
          <a:stretch/>
        </p:blipFill>
        <p:spPr bwMode="auto">
          <a:xfrm>
            <a:off x="7308304" y="1080502"/>
            <a:ext cx="1684362" cy="745722"/>
          </a:xfrm>
          <a:prstGeom prst="rect">
            <a:avLst/>
          </a:prstGeom>
          <a:noFill/>
          <a:extLst>
            <a:ext uri="{909E8E84-426E-40DD-AFC4-6F175D3DCCD1}">
              <a14:hiddenFill xmlns:a14="http://schemas.microsoft.com/office/drawing/2010/main">
                <a:solidFill>
                  <a:srgbClr val="FFFFFF"/>
                </a:solidFill>
              </a14:hiddenFill>
            </a:ext>
          </a:extLst>
        </p:spPr>
      </p:pic>
      <p:sp>
        <p:nvSpPr>
          <p:cNvPr id="21" name="Прямоугольник 20"/>
          <p:cNvSpPr/>
          <p:nvPr/>
        </p:nvSpPr>
        <p:spPr>
          <a:xfrm>
            <a:off x="79025" y="3037565"/>
            <a:ext cx="8882881" cy="271837"/>
          </a:xfrm>
          <a:prstGeom prst="rect">
            <a:avLst/>
          </a:prstGeom>
          <a:solidFill>
            <a:schemeClr val="bg1">
              <a:lumMod val="75000"/>
              <a:alpha val="60000"/>
            </a:schemeClr>
          </a:solidFill>
        </p:spPr>
        <p:txBody>
          <a:bodyPr wrap="square" lIns="91408" tIns="45704" rIns="91408" bIns="45704">
            <a:spAutoFit/>
          </a:bodyPr>
          <a:lstStyle/>
          <a:p>
            <a:pPr algn="ctr" defTabSz="914078">
              <a:lnSpc>
                <a:spcPts val="1400"/>
              </a:lnSpc>
              <a:defRPr/>
            </a:pPr>
            <a:r>
              <a:rPr lang="ru-RU" sz="1400" b="1" dirty="0" smtClean="0">
                <a:solidFill>
                  <a:srgbClr val="000000"/>
                </a:solidFill>
                <a:latin typeface="Times New Roman" pitchFamily="18" charset="0"/>
                <a:cs typeface="Times New Roman" pitchFamily="18" charset="0"/>
              </a:rPr>
              <a:t>Управление муниципальным имуществом</a:t>
            </a:r>
            <a:endParaRPr lang="ru-RU" sz="1400" dirty="0" smtClean="0">
              <a:solidFill>
                <a:srgbClr val="000000"/>
              </a:solidFill>
              <a:latin typeface="Times New Roman" pitchFamily="18" charset="0"/>
              <a:cs typeface="Times New Roman" pitchFamily="18" charset="0"/>
            </a:endParaRPr>
          </a:p>
        </p:txBody>
      </p:sp>
      <p:sp>
        <p:nvSpPr>
          <p:cNvPr id="22" name="Овал 21"/>
          <p:cNvSpPr/>
          <p:nvPr/>
        </p:nvSpPr>
        <p:spPr>
          <a:xfrm>
            <a:off x="1933058" y="3581727"/>
            <a:ext cx="72008" cy="72008"/>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Овал 22"/>
          <p:cNvSpPr/>
          <p:nvPr/>
        </p:nvSpPr>
        <p:spPr>
          <a:xfrm>
            <a:off x="1933058" y="3841220"/>
            <a:ext cx="72008" cy="72008"/>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Овал 23"/>
          <p:cNvSpPr/>
          <p:nvPr/>
        </p:nvSpPr>
        <p:spPr>
          <a:xfrm>
            <a:off x="1933058" y="4275710"/>
            <a:ext cx="72008" cy="72008"/>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30" name="Picture 6" descr="Налог на транспорт, землю и имущество: как оплатить вовремя"/>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860" y="3505785"/>
            <a:ext cx="1518506" cy="1204563"/>
          </a:xfrm>
          <a:prstGeom prst="rect">
            <a:avLst/>
          </a:prstGeom>
          <a:noFill/>
          <a:extLst>
            <a:ext uri="{909E8E84-426E-40DD-AFC4-6F175D3DCCD1}">
              <a14:hiddenFill xmlns:a14="http://schemas.microsoft.com/office/drawing/2010/main">
                <a:solidFill>
                  <a:srgbClr val="FFFFFF"/>
                </a:solidFill>
              </a14:hiddenFill>
            </a:ext>
          </a:extLst>
        </p:spPr>
      </p:pic>
      <p:sp>
        <p:nvSpPr>
          <p:cNvPr id="26" name="Прямоугольник 25"/>
          <p:cNvSpPr/>
          <p:nvPr/>
        </p:nvSpPr>
        <p:spPr>
          <a:xfrm>
            <a:off x="64303" y="5052651"/>
            <a:ext cx="8882881" cy="271837"/>
          </a:xfrm>
          <a:prstGeom prst="rect">
            <a:avLst/>
          </a:prstGeom>
          <a:solidFill>
            <a:schemeClr val="bg1">
              <a:lumMod val="75000"/>
              <a:alpha val="60000"/>
            </a:schemeClr>
          </a:solidFill>
        </p:spPr>
        <p:txBody>
          <a:bodyPr wrap="square" lIns="91408" tIns="45704" rIns="91408" bIns="45704">
            <a:spAutoFit/>
          </a:bodyPr>
          <a:lstStyle/>
          <a:p>
            <a:pPr algn="ctr" defTabSz="914078">
              <a:lnSpc>
                <a:spcPts val="1400"/>
              </a:lnSpc>
              <a:defRPr/>
            </a:pPr>
            <a:r>
              <a:rPr lang="ru-RU" sz="1400" b="1" dirty="0" smtClean="0">
                <a:solidFill>
                  <a:srgbClr val="000000"/>
                </a:solidFill>
                <a:latin typeface="Times New Roman" pitchFamily="18" charset="0"/>
                <a:cs typeface="Times New Roman" pitchFamily="18" charset="0"/>
              </a:rPr>
              <a:t>Архитектура и градостроительство</a:t>
            </a:r>
            <a:endParaRPr lang="ru-RU" sz="1400" dirty="0" smtClean="0">
              <a:solidFill>
                <a:srgbClr val="000000"/>
              </a:solidFill>
              <a:latin typeface="Times New Roman" pitchFamily="18" charset="0"/>
              <a:cs typeface="Times New Roman" pitchFamily="18" charset="0"/>
            </a:endParaRPr>
          </a:p>
        </p:txBody>
      </p:sp>
      <p:sp>
        <p:nvSpPr>
          <p:cNvPr id="27" name="Прямоугольник 26"/>
          <p:cNvSpPr/>
          <p:nvPr/>
        </p:nvSpPr>
        <p:spPr>
          <a:xfrm>
            <a:off x="64302" y="6087837"/>
            <a:ext cx="8882881" cy="271837"/>
          </a:xfrm>
          <a:prstGeom prst="rect">
            <a:avLst/>
          </a:prstGeom>
          <a:solidFill>
            <a:schemeClr val="bg1">
              <a:lumMod val="75000"/>
              <a:alpha val="60000"/>
            </a:schemeClr>
          </a:solidFill>
        </p:spPr>
        <p:txBody>
          <a:bodyPr wrap="square" lIns="91408" tIns="45704" rIns="91408" bIns="45704">
            <a:spAutoFit/>
          </a:bodyPr>
          <a:lstStyle/>
          <a:p>
            <a:pPr algn="ctr" defTabSz="914078">
              <a:lnSpc>
                <a:spcPts val="1400"/>
              </a:lnSpc>
              <a:defRPr/>
            </a:pPr>
            <a:r>
              <a:rPr lang="ru-RU" sz="1400" b="1" dirty="0" smtClean="0">
                <a:solidFill>
                  <a:srgbClr val="000000"/>
                </a:solidFill>
                <a:latin typeface="Times New Roman" pitchFamily="18" charset="0"/>
                <a:cs typeface="Times New Roman" pitchFamily="18" charset="0"/>
              </a:rPr>
              <a:t>Торговля и сервис</a:t>
            </a:r>
            <a:endParaRPr lang="ru-RU" sz="1400" dirty="0" smtClean="0">
              <a:solidFill>
                <a:srgbClr val="000000"/>
              </a:solidFill>
              <a:latin typeface="Times New Roman" pitchFamily="18" charset="0"/>
              <a:cs typeface="Times New Roman" pitchFamily="18" charset="0"/>
            </a:endParaRPr>
          </a:p>
        </p:txBody>
      </p:sp>
      <p:graphicFrame>
        <p:nvGraphicFramePr>
          <p:cNvPr id="28" name="Таблица 27"/>
          <p:cNvGraphicFramePr>
            <a:graphicFrameLocks noGrp="1"/>
          </p:cNvGraphicFramePr>
          <p:nvPr>
            <p:extLst>
              <p:ext uri="{D42A27DB-BD31-4B8C-83A1-F6EECF244321}">
                <p14:modId xmlns:p14="http://schemas.microsoft.com/office/powerpoint/2010/main" val="1258464051"/>
              </p:ext>
            </p:extLst>
          </p:nvPr>
        </p:nvGraphicFramePr>
        <p:xfrm>
          <a:off x="79026" y="5327192"/>
          <a:ext cx="8868158" cy="731520"/>
        </p:xfrm>
        <a:graphic>
          <a:graphicData uri="http://schemas.openxmlformats.org/drawingml/2006/table">
            <a:tbl>
              <a:tblPr firstRow="1" bandRow="1"/>
              <a:tblGrid>
                <a:gridCol w="226082"/>
                <a:gridCol w="8642076"/>
              </a:tblGrid>
              <a:tr h="38437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lang="ru-RU" sz="1400" b="0" dirty="0">
                        <a:latin typeface="Times New Roman" pitchFamily="18" charset="0"/>
                        <a:cs typeface="Times New Roman" pitchFamily="18" charset="0"/>
                      </a:endParaRPr>
                    </a:p>
                  </a:txBody>
                  <a:tcP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6">
                        <a:lumMod val="75000"/>
                        <a:alpha val="4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just" defTabSz="914078"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prstClr val="black"/>
                          </a:solidFill>
                          <a:effectLst/>
                          <a:uLnTx/>
                          <a:uFillTx/>
                          <a:latin typeface="Times New Roman" pitchFamily="18" charset="0"/>
                          <a:ea typeface="Calibri"/>
                          <a:cs typeface="Times New Roman" pitchFamily="18" charset="0"/>
                        </a:rPr>
                        <a:t>Снесено 6 объектов некапитального строительства, демонтировано 29 ед. незаконно размещенных рекламных конструкций, выдано 12 разрешений на строительство, введено в эксплуатацию 26 объектов кап. строительства, выдано 70 паспортов наружной отделки фасадов зданий</a:t>
                      </a:r>
                      <a:endParaRPr kumimoji="0" lang="en-US" sz="1400" b="0" i="0" u="none" strike="noStrike" kern="1200" cap="none" spc="0" normalizeH="0" baseline="0" noProof="0" dirty="0" smtClean="0">
                        <a:ln>
                          <a:noFill/>
                        </a:ln>
                        <a:solidFill>
                          <a:prstClr val="black"/>
                        </a:solidFill>
                        <a:effectLst/>
                        <a:uLnTx/>
                        <a:uFillTx/>
                        <a:latin typeface="Times New Roman" pitchFamily="18" charset="0"/>
                        <a:ea typeface="Calibri"/>
                        <a:cs typeface="Times New Roman" pitchFamily="18" charset="0"/>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r>
            </a:tbl>
          </a:graphicData>
        </a:graphic>
      </p:graphicFrame>
      <p:sp>
        <p:nvSpPr>
          <p:cNvPr id="29" name="Овал 28"/>
          <p:cNvSpPr/>
          <p:nvPr/>
        </p:nvSpPr>
        <p:spPr>
          <a:xfrm>
            <a:off x="1958067" y="4638796"/>
            <a:ext cx="72008" cy="72008"/>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30" name="Таблица 29"/>
          <p:cNvGraphicFramePr>
            <a:graphicFrameLocks noGrp="1"/>
          </p:cNvGraphicFramePr>
          <p:nvPr>
            <p:extLst>
              <p:ext uri="{D42A27DB-BD31-4B8C-83A1-F6EECF244321}">
                <p14:modId xmlns:p14="http://schemas.microsoft.com/office/powerpoint/2010/main" val="3752182594"/>
              </p:ext>
            </p:extLst>
          </p:nvPr>
        </p:nvGraphicFramePr>
        <p:xfrm>
          <a:off x="79025" y="6339840"/>
          <a:ext cx="8848389" cy="518160"/>
        </p:xfrm>
        <a:graphic>
          <a:graphicData uri="http://schemas.openxmlformats.org/drawingml/2006/table">
            <a:tbl>
              <a:tblPr firstRow="1" bandRow="1"/>
              <a:tblGrid>
                <a:gridCol w="225578"/>
                <a:gridCol w="8622811"/>
              </a:tblGrid>
              <a:tr h="38437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lang="ru-RU" sz="1400" b="0" dirty="0">
                        <a:latin typeface="Times New Roman" pitchFamily="18" charset="0"/>
                        <a:cs typeface="Times New Roman" pitchFamily="18" charset="0"/>
                      </a:endParaRPr>
                    </a:p>
                  </a:txBody>
                  <a:tcP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alpha val="4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just" defTabSz="914078"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prstClr val="black"/>
                          </a:solidFill>
                          <a:effectLst/>
                          <a:uLnTx/>
                          <a:uFillTx/>
                          <a:latin typeface="Times New Roman" pitchFamily="18" charset="0"/>
                          <a:ea typeface="Calibri"/>
                          <a:cs typeface="Times New Roman" pitchFamily="18" charset="0"/>
                        </a:rPr>
                        <a:t>Заключено 146 договоров по размещению нестационарных торговых объектов, поступления в бюджет составили </a:t>
                      </a:r>
                      <a:r>
                        <a:rPr kumimoji="0" lang="ru-RU" sz="1400" b="1" i="0" u="none" strike="noStrike" kern="1200" cap="none" spc="0" normalizeH="0" baseline="0" noProof="0" dirty="0" smtClean="0">
                          <a:ln>
                            <a:noFill/>
                          </a:ln>
                          <a:solidFill>
                            <a:prstClr val="black"/>
                          </a:solidFill>
                          <a:effectLst/>
                          <a:uLnTx/>
                          <a:uFillTx/>
                          <a:latin typeface="Times New Roman" pitchFamily="18" charset="0"/>
                          <a:ea typeface="Calibri"/>
                          <a:cs typeface="Times New Roman" pitchFamily="18" charset="0"/>
                        </a:rPr>
                        <a:t>6,2 млн. руб.</a:t>
                      </a:r>
                      <a:endParaRPr kumimoji="0" lang="en-US" sz="1400" b="1" i="0" u="none" strike="noStrike" kern="1200" cap="none" spc="0" normalizeH="0" baseline="0" noProof="0" dirty="0" smtClean="0">
                        <a:ln>
                          <a:noFill/>
                        </a:ln>
                        <a:solidFill>
                          <a:prstClr val="black"/>
                        </a:solidFill>
                        <a:effectLst/>
                        <a:uLnTx/>
                        <a:uFillTx/>
                        <a:latin typeface="Times New Roman" pitchFamily="18" charset="0"/>
                        <a:ea typeface="Calibri"/>
                        <a:cs typeface="Times New Roman" pitchFamily="18" charset="0"/>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r>
            </a:tbl>
          </a:graphicData>
        </a:graphic>
      </p:graphicFrame>
    </p:spTree>
    <p:extLst>
      <p:ext uri="{BB962C8B-B14F-4D97-AF65-F5344CB8AC3E}">
        <p14:creationId xmlns:p14="http://schemas.microsoft.com/office/powerpoint/2010/main" val="34909009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45" name="Rectangle 9"/>
          <p:cNvSpPr>
            <a:spLocks noChangeArrowheads="1"/>
          </p:cNvSpPr>
          <p:nvPr/>
        </p:nvSpPr>
        <p:spPr bwMode="auto">
          <a:xfrm>
            <a:off x="179388" y="2708275"/>
            <a:ext cx="184150" cy="366713"/>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fontAlgn="base">
              <a:spcBef>
                <a:spcPct val="0"/>
              </a:spcBef>
              <a:spcAft>
                <a:spcPct val="0"/>
              </a:spcAft>
              <a:defRPr/>
            </a:pPr>
            <a:endParaRPr lang="ru-RU" b="1">
              <a:solidFill>
                <a:srgbClr val="002060"/>
              </a:solidFill>
              <a:latin typeface="Arial" charset="0"/>
            </a:endParaRPr>
          </a:p>
        </p:txBody>
      </p:sp>
      <p:pic>
        <p:nvPicPr>
          <p:cNvPr id="1026" name="Picture 2"/>
          <p:cNvPicPr>
            <a:picLocks noChangeAspect="1" noChangeArrowheads="1"/>
          </p:cNvPicPr>
          <p:nvPr/>
        </p:nvPicPr>
        <p:blipFill>
          <a:blip r:embed="rId3" cstate="print"/>
          <a:srcRect/>
          <a:stretch>
            <a:fillRect/>
          </a:stretch>
        </p:blipFill>
        <p:spPr bwMode="auto">
          <a:xfrm>
            <a:off x="597124" y="1343075"/>
            <a:ext cx="3555395" cy="720080"/>
          </a:xfrm>
          <a:prstGeom prst="rect">
            <a:avLst/>
          </a:prstGeom>
          <a:noFill/>
          <a:ln w="9525">
            <a:noFill/>
            <a:miter lim="800000"/>
            <a:headEnd/>
            <a:tailEnd/>
          </a:ln>
        </p:spPr>
      </p:pic>
      <p:pic>
        <p:nvPicPr>
          <p:cNvPr id="15" name="Picture 2"/>
          <p:cNvPicPr>
            <a:picLocks noChangeAspect="1" noChangeArrowheads="1"/>
          </p:cNvPicPr>
          <p:nvPr/>
        </p:nvPicPr>
        <p:blipFill>
          <a:blip r:embed="rId3" cstate="print"/>
          <a:srcRect/>
          <a:stretch>
            <a:fillRect/>
          </a:stretch>
        </p:blipFill>
        <p:spPr bwMode="auto">
          <a:xfrm>
            <a:off x="4211960" y="1844824"/>
            <a:ext cx="2246650" cy="864096"/>
          </a:xfrm>
          <a:prstGeom prst="rect">
            <a:avLst/>
          </a:prstGeom>
          <a:noFill/>
          <a:ln w="9525">
            <a:noFill/>
            <a:miter lim="800000"/>
            <a:headEnd/>
            <a:tailEnd/>
          </a:ln>
        </p:spPr>
      </p:pic>
      <p:sp>
        <p:nvSpPr>
          <p:cNvPr id="14346" name="Rectangle 2"/>
          <p:cNvSpPr txBox="1">
            <a:spLocks noChangeArrowheads="1"/>
          </p:cNvSpPr>
          <p:nvPr/>
        </p:nvSpPr>
        <p:spPr bwMode="auto">
          <a:xfrm>
            <a:off x="2374821" y="2891631"/>
            <a:ext cx="4176464" cy="2160240"/>
          </a:xfrm>
          <a:prstGeom prst="rect">
            <a:avLst/>
          </a:prstGeom>
          <a:noFill/>
          <a:ln w="9525">
            <a:noFill/>
            <a:miter lim="800000"/>
            <a:headEnd/>
            <a:tailEnd/>
          </a:ln>
        </p:spPr>
        <p:txBody>
          <a:bodyPr anchor="ctr"/>
          <a:lstStyle/>
          <a:p>
            <a:pPr algn="ctr"/>
            <a:r>
              <a:rPr lang="ru-RU" sz="2900" dirty="0" smtClean="0">
                <a:solidFill>
                  <a:prstClr val="black"/>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Спасибо за внимание!</a:t>
            </a:r>
            <a:endParaRPr lang="ru-RU" sz="2900" dirty="0" smtClean="0">
              <a:solidFill>
                <a:srgbClr val="F2F2F2"/>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endParaRPr>
          </a:p>
        </p:txBody>
      </p:sp>
      <p:pic>
        <p:nvPicPr>
          <p:cNvPr id="10" name="Picture 4"/>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33000"/>
                    </a14:imgEffect>
                  </a14:imgLayer>
                </a14:imgProps>
              </a:ext>
              <a:ext uri="{28A0092B-C50C-407E-A947-70E740481C1C}">
                <a14:useLocalDpi xmlns:a14="http://schemas.microsoft.com/office/drawing/2010/main" val="0"/>
              </a:ext>
            </a:extLst>
          </a:blip>
          <a:srcRect/>
          <a:stretch>
            <a:fillRect/>
          </a:stretch>
        </p:blipFill>
        <p:spPr bwMode="auto">
          <a:xfrm>
            <a:off x="3635896" y="1508520"/>
            <a:ext cx="1368152" cy="1937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8285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Прямоугольник 51"/>
          <p:cNvSpPr/>
          <p:nvPr/>
        </p:nvSpPr>
        <p:spPr>
          <a:xfrm>
            <a:off x="106552" y="744631"/>
            <a:ext cx="8995223" cy="271837"/>
          </a:xfrm>
          <a:prstGeom prst="rect">
            <a:avLst/>
          </a:prstGeom>
          <a:solidFill>
            <a:schemeClr val="bg1">
              <a:lumMod val="85000"/>
              <a:alpha val="60000"/>
            </a:schemeClr>
          </a:solidFill>
        </p:spPr>
        <p:txBody>
          <a:bodyPr wrap="square" lIns="91408" tIns="45704" rIns="91408" bIns="45704">
            <a:spAutoFit/>
          </a:bodyPr>
          <a:lstStyle/>
          <a:p>
            <a:pPr algn="ctr" defTabSz="914078">
              <a:lnSpc>
                <a:spcPts val="1400"/>
              </a:lnSpc>
              <a:defRPr/>
            </a:pPr>
            <a:r>
              <a:rPr lang="ru-RU" sz="1400" dirty="0" smtClean="0">
                <a:solidFill>
                  <a:srgbClr val="000000"/>
                </a:solidFill>
                <a:latin typeface="Times New Roman" pitchFamily="18" charset="0"/>
                <a:cs typeface="Times New Roman" pitchFamily="18" charset="0"/>
              </a:rPr>
              <a:t>Национальный проект «Демография», федеральный </a:t>
            </a:r>
            <a:r>
              <a:rPr lang="ru-RU" sz="1400" dirty="0">
                <a:solidFill>
                  <a:srgbClr val="000000"/>
                </a:solidFill>
                <a:latin typeface="Times New Roman" pitchFamily="18" charset="0"/>
                <a:cs typeface="Times New Roman" pitchFamily="18" charset="0"/>
              </a:rPr>
              <a:t>проект «</a:t>
            </a:r>
            <a:r>
              <a:rPr lang="ru-RU" sz="1400" dirty="0" smtClean="0">
                <a:solidFill>
                  <a:srgbClr val="000000"/>
                </a:solidFill>
                <a:latin typeface="Times New Roman" pitchFamily="18" charset="0"/>
                <a:cs typeface="Times New Roman" pitchFamily="18" charset="0"/>
              </a:rPr>
              <a:t>Спорт- </a:t>
            </a:r>
            <a:r>
              <a:rPr lang="ru-RU" sz="1400" dirty="0">
                <a:solidFill>
                  <a:srgbClr val="000000"/>
                </a:solidFill>
                <a:latin typeface="Times New Roman" pitchFamily="18" charset="0"/>
                <a:cs typeface="Times New Roman" pitchFamily="18" charset="0"/>
              </a:rPr>
              <a:t>норма жизни</a:t>
            </a:r>
            <a:r>
              <a:rPr lang="ru-RU" sz="1400" dirty="0" smtClean="0">
                <a:solidFill>
                  <a:srgbClr val="000000"/>
                </a:solidFill>
                <a:latin typeface="Times New Roman" pitchFamily="18" charset="0"/>
                <a:cs typeface="Times New Roman" pitchFamily="18" charset="0"/>
              </a:rPr>
              <a:t>»</a:t>
            </a:r>
          </a:p>
        </p:txBody>
      </p:sp>
      <p:sp>
        <p:nvSpPr>
          <p:cNvPr id="29709" name="AutoShape 13" descr="Image result for hotels ic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solidFill>
                <a:srgbClr val="000000"/>
              </a:solidFill>
            </a:endParaRPr>
          </a:p>
        </p:txBody>
      </p:sp>
      <p:sp>
        <p:nvSpPr>
          <p:cNvPr id="32" name="Блок-схема: процесс 31"/>
          <p:cNvSpPr/>
          <p:nvPr/>
        </p:nvSpPr>
        <p:spPr>
          <a:xfrm>
            <a:off x="8423920" y="35545"/>
            <a:ext cx="720080" cy="657152"/>
          </a:xfrm>
          <a:prstGeom prst="flowChartProcess">
            <a:avLst/>
          </a:prstGeom>
          <a:solidFill>
            <a:srgbClr val="1F497D">
              <a:lumMod val="40000"/>
              <a:lumOff val="60000"/>
            </a:srgbClr>
          </a:solidFill>
          <a:ln w="25400" cap="flat" cmpd="sng" algn="ctr">
            <a:noFill/>
            <a:prstDash val="solid"/>
          </a:ln>
          <a:effectLst/>
        </p:spPr>
        <p:txBody>
          <a:bodyPr lIns="91408" tIns="45704" rIns="91408" bIns="45704" rtlCol="0" anchor="ctr"/>
          <a:lstStyle/>
          <a:p>
            <a:pPr algn="ctr" defTabSz="914078">
              <a:defRPr/>
            </a:pPr>
            <a:endParaRPr lang="ru-RU" kern="0" dirty="0">
              <a:solidFill>
                <a:sysClr val="window" lastClr="FFFFFF"/>
              </a:solidFill>
            </a:endParaRPr>
          </a:p>
        </p:txBody>
      </p:sp>
      <p:sp>
        <p:nvSpPr>
          <p:cNvPr id="35" name="Прямоугольник 34">
            <a:extLst>
              <a:ext uri="{FF2B5EF4-FFF2-40B4-BE49-F238E27FC236}">
                <a16:creationId xmlns:lc="http://schemas.openxmlformats.org/drawingml/2006/lockedCanvas" xmlns="" xmlns:a16="http://schemas.microsoft.com/office/drawing/2014/main" id="{6F5332E5-5F39-479B-B5D7-521485D3BB97}"/>
              </a:ext>
            </a:extLst>
          </p:cNvPr>
          <p:cNvSpPr/>
          <p:nvPr/>
        </p:nvSpPr>
        <p:spPr>
          <a:xfrm>
            <a:off x="755578" y="35545"/>
            <a:ext cx="7668344" cy="657152"/>
          </a:xfrm>
          <a:prstGeom prst="rect">
            <a:avLst/>
          </a:prstGeom>
          <a:solidFill>
            <a:srgbClr val="4BACC6">
              <a:lumMod val="20000"/>
              <a:lumOff val="80000"/>
            </a:srgbClr>
          </a:solidFill>
          <a:ln w="12700" cap="flat" cmpd="sng" algn="ctr">
            <a:noFill/>
            <a:prstDash val="solid"/>
            <a:miter lim="800000"/>
          </a:ln>
          <a:effectLst/>
        </p:spPr>
        <p:txBody>
          <a:bodyPr lIns="91408" tIns="45704" rIns="91408" bIns="45704"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078">
              <a:defRPr/>
            </a:pPr>
            <a:endParaRPr lang="ru-RU" dirty="0">
              <a:solidFill>
                <a:sysClr val="window" lastClr="FFFFFF"/>
              </a:solidFill>
            </a:endParaRPr>
          </a:p>
        </p:txBody>
      </p:sp>
      <p:sp>
        <p:nvSpPr>
          <p:cNvPr id="38" name="Текст 2"/>
          <p:cNvSpPr txBox="1">
            <a:spLocks/>
          </p:cNvSpPr>
          <p:nvPr/>
        </p:nvSpPr>
        <p:spPr>
          <a:xfrm>
            <a:off x="755576" y="266887"/>
            <a:ext cx="7772400" cy="360040"/>
          </a:xfrm>
          <a:prstGeom prst="rect">
            <a:avLst/>
          </a:prstGeom>
        </p:spPr>
        <p:txBody>
          <a:bodyPr vert="horz" lIns="91408" tIns="45704" rIns="91408" bIns="45704" rtlCol="0" anchor="b">
            <a:noAutofit/>
          </a:bodyPr>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lgn="ctr" defTabSz="914078"/>
            <a:r>
              <a:rPr lang="ru-RU" sz="1600" dirty="0" smtClean="0">
                <a:solidFill>
                  <a:prstClr val="black"/>
                </a:solidFill>
                <a:latin typeface="Times New Roman" pitchFamily="18" charset="0"/>
                <a:cs typeface="Times New Roman" pitchFamily="18" charset="0"/>
              </a:rPr>
              <a:t>Мероприятия рамках </a:t>
            </a:r>
            <a:r>
              <a:rPr lang="ru-RU" sz="1600" dirty="0" smtClean="0">
                <a:solidFill>
                  <a:srgbClr val="000000"/>
                </a:solidFill>
                <a:latin typeface="Times New Roman" pitchFamily="18" charset="0"/>
                <a:cs typeface="Times New Roman" pitchFamily="18" charset="0"/>
              </a:rPr>
              <a:t>государственной программы РФ  «</a:t>
            </a:r>
            <a:r>
              <a:rPr lang="ru-RU" sz="1600" dirty="0">
                <a:solidFill>
                  <a:srgbClr val="000000"/>
                </a:solidFill>
                <a:latin typeface="Times New Roman" pitchFamily="18" charset="0"/>
                <a:cs typeface="Times New Roman" pitchFamily="18" charset="0"/>
              </a:rPr>
              <a:t>Развитие Северо-Кавказского федерального округа</a:t>
            </a:r>
            <a:r>
              <a:rPr lang="ru-RU" sz="1600" dirty="0" smtClean="0">
                <a:solidFill>
                  <a:srgbClr val="000000"/>
                </a:solidFill>
                <a:latin typeface="Times New Roman" pitchFamily="18" charset="0"/>
                <a:cs typeface="Times New Roman" pitchFamily="18" charset="0"/>
              </a:rPr>
              <a:t>» </a:t>
            </a:r>
            <a:r>
              <a:rPr lang="ru-RU" sz="1600" dirty="0">
                <a:solidFill>
                  <a:prstClr val="black"/>
                </a:solidFill>
                <a:latin typeface="Times New Roman" pitchFamily="18" charset="0"/>
                <a:cs typeface="Times New Roman" pitchFamily="18" charset="0"/>
              </a:rPr>
              <a:t>завершившие реализацию в </a:t>
            </a:r>
            <a:r>
              <a:rPr lang="ru-RU" sz="1600" dirty="0" smtClean="0">
                <a:solidFill>
                  <a:prstClr val="black"/>
                </a:solidFill>
                <a:latin typeface="Times New Roman" pitchFamily="18" charset="0"/>
                <a:cs typeface="Times New Roman" pitchFamily="18" charset="0"/>
              </a:rPr>
              <a:t>2020 году </a:t>
            </a:r>
            <a:endParaRPr lang="ru-RU" sz="1600" dirty="0">
              <a:solidFill>
                <a:srgbClr val="000000"/>
              </a:solidFill>
              <a:latin typeface="Times New Roman" pitchFamily="18" charset="0"/>
              <a:cs typeface="Times New Roman" pitchFamily="18" charset="0"/>
            </a:endParaRPr>
          </a:p>
        </p:txBody>
      </p:sp>
      <p:pic>
        <p:nvPicPr>
          <p:cNvPr id="39" name="Picture 4"/>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39000"/>
                    </a14:imgEffect>
                  </a14:imgLayer>
                </a14:imgProps>
              </a:ext>
              <a:ext uri="{28A0092B-C50C-407E-A947-70E740481C1C}">
                <a14:useLocalDpi xmlns:a14="http://schemas.microsoft.com/office/drawing/2010/main" val="0"/>
              </a:ext>
            </a:extLst>
          </a:blip>
          <a:srcRect/>
          <a:stretch>
            <a:fillRect/>
          </a:stretch>
        </p:blipFill>
        <p:spPr bwMode="auto">
          <a:xfrm>
            <a:off x="179513" y="0"/>
            <a:ext cx="504056" cy="66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39"/>
          <p:cNvSpPr txBox="1"/>
          <p:nvPr/>
        </p:nvSpPr>
        <p:spPr>
          <a:xfrm>
            <a:off x="8532442" y="188640"/>
            <a:ext cx="504056" cy="381750"/>
          </a:xfrm>
          <a:prstGeom prst="rect">
            <a:avLst/>
          </a:prstGeom>
          <a:noFill/>
        </p:spPr>
        <p:txBody>
          <a:bodyPr wrap="square" lIns="91408" tIns="45704" rIns="91408" bIns="45704" rtlCol="0">
            <a:spAutoFit/>
          </a:bodyPr>
          <a:lstStyle/>
          <a:p>
            <a:pPr algn="ctr" defTabSz="914078"/>
            <a:r>
              <a:rPr lang="en-US" b="1" dirty="0" smtClean="0">
                <a:solidFill>
                  <a:srgbClr val="000000"/>
                </a:solidFill>
                <a:latin typeface="Times New Roman" pitchFamily="18" charset="0"/>
                <a:cs typeface="Times New Roman" pitchFamily="18" charset="0"/>
              </a:rPr>
              <a:t>1</a:t>
            </a:r>
            <a:endParaRPr lang="ru-RU" b="1" dirty="0" smtClean="0">
              <a:solidFill>
                <a:srgbClr val="000000"/>
              </a:solidFill>
              <a:latin typeface="Times New Roman" pitchFamily="18" charset="0"/>
              <a:cs typeface="Times New Roman" pitchFamily="18" charset="0"/>
            </a:endParaRPr>
          </a:p>
        </p:txBody>
      </p:sp>
      <p:cxnSp>
        <p:nvCxnSpPr>
          <p:cNvPr id="42" name="Прямая соединительная линия 41"/>
          <p:cNvCxnSpPr/>
          <p:nvPr/>
        </p:nvCxnSpPr>
        <p:spPr bwMode="auto">
          <a:xfrm>
            <a:off x="107504" y="0"/>
            <a:ext cx="0" cy="692696"/>
          </a:xfrm>
          <a:prstGeom prst="line">
            <a:avLst/>
          </a:prstGeom>
          <a:solidFill>
            <a:srgbClr val="00B8FF"/>
          </a:solidFill>
          <a:ln w="9525" cap="flat" cmpd="sng" algn="ctr">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Прямая соединительная линия 43"/>
          <p:cNvCxnSpPr/>
          <p:nvPr/>
        </p:nvCxnSpPr>
        <p:spPr bwMode="auto">
          <a:xfrm>
            <a:off x="755576" y="0"/>
            <a:ext cx="0" cy="692696"/>
          </a:xfrm>
          <a:prstGeom prst="line">
            <a:avLst/>
          </a:prstGeom>
          <a:solidFill>
            <a:srgbClr val="00B8FF"/>
          </a:solidFill>
          <a:ln w="9525" cap="flat" cmpd="sng" algn="ctr">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6" name="TextBox 65"/>
          <p:cNvSpPr txBox="1"/>
          <p:nvPr/>
        </p:nvSpPr>
        <p:spPr>
          <a:xfrm>
            <a:off x="1125816" y="5806695"/>
            <a:ext cx="3515960" cy="523188"/>
          </a:xfrm>
          <a:prstGeom prst="rect">
            <a:avLst/>
          </a:prstGeom>
          <a:solidFill>
            <a:srgbClr val="DBEEF4">
              <a:alpha val="80000"/>
            </a:srgbClr>
          </a:solidFill>
        </p:spPr>
        <p:txBody>
          <a:bodyPr wrap="square" lIns="91408" tIns="45704" rIns="91408" bIns="45704" rtlCol="0">
            <a:spAutoFit/>
          </a:bodyPr>
          <a:lstStyle/>
          <a:p>
            <a:pPr algn="ctr" defTabSz="914078"/>
            <a:r>
              <a:rPr lang="ru-RU" sz="1400" dirty="0">
                <a:solidFill>
                  <a:prstClr val="black"/>
                </a:solidFill>
                <a:latin typeface="Times New Roman" pitchFamily="18" charset="0"/>
                <a:cs typeface="Times New Roman" pitchFamily="18" charset="0"/>
              </a:rPr>
              <a:t>Построен и введен в эксплуатацию </a:t>
            </a:r>
            <a:r>
              <a:rPr lang="ru-RU" sz="1400" dirty="0" smtClean="0">
                <a:solidFill>
                  <a:prstClr val="black"/>
                </a:solidFill>
                <a:latin typeface="Times New Roman" pitchFamily="18" charset="0"/>
                <a:cs typeface="Times New Roman" pitchFamily="18" charset="0"/>
              </a:rPr>
              <a:t/>
            </a:r>
            <a:br>
              <a:rPr lang="ru-RU" sz="1400" dirty="0" smtClean="0">
                <a:solidFill>
                  <a:prstClr val="black"/>
                </a:solidFill>
                <a:latin typeface="Times New Roman" pitchFamily="18" charset="0"/>
                <a:cs typeface="Times New Roman" pitchFamily="18" charset="0"/>
              </a:rPr>
            </a:br>
            <a:r>
              <a:rPr lang="ru-RU" sz="1400" dirty="0" smtClean="0">
                <a:solidFill>
                  <a:prstClr val="black"/>
                </a:solidFill>
                <a:latin typeface="Times New Roman" pitchFamily="18" charset="0"/>
                <a:cs typeface="Times New Roman" pitchFamily="18" charset="0"/>
              </a:rPr>
              <a:t>детский </a:t>
            </a:r>
            <a:r>
              <a:rPr lang="ru-RU" sz="1400" dirty="0" smtClean="0">
                <a:solidFill>
                  <a:prstClr val="black"/>
                </a:solidFill>
                <a:latin typeface="Times New Roman" pitchFamily="18" charset="0"/>
                <a:cs typeface="Times New Roman" pitchFamily="18" charset="0"/>
              </a:rPr>
              <a:t>сад по ул. </a:t>
            </a:r>
            <a:r>
              <a:rPr lang="ru-RU" sz="1400" dirty="0" smtClean="0">
                <a:solidFill>
                  <a:prstClr val="black"/>
                </a:solidFill>
                <a:latin typeface="Times New Roman" pitchFamily="18" charset="0"/>
                <a:cs typeface="Times New Roman" pitchFamily="18" charset="0"/>
              </a:rPr>
              <a:t>Коллективной </a:t>
            </a:r>
            <a:endParaRPr lang="ru-RU" sz="1400" dirty="0">
              <a:solidFill>
                <a:prstClr val="black"/>
              </a:solidFill>
              <a:latin typeface="Times New Roman" pitchFamily="18" charset="0"/>
              <a:cs typeface="Times New Roman" pitchFamily="18" charset="0"/>
            </a:endParaRPr>
          </a:p>
        </p:txBody>
      </p:sp>
      <p:pic>
        <p:nvPicPr>
          <p:cNvPr id="3" name="Рисунок 2"/>
          <p:cNvPicPr>
            <a:picLocks noChangeAspect="1"/>
          </p:cNvPicPr>
          <p:nvPr/>
        </p:nvPicPr>
        <p:blipFill>
          <a:blip r:embed="rId5">
            <a:lum bright="8000"/>
          </a:blip>
          <a:stretch>
            <a:fillRect/>
          </a:stretch>
        </p:blipFill>
        <p:spPr>
          <a:xfrm>
            <a:off x="2385486" y="1060870"/>
            <a:ext cx="2187507" cy="1355902"/>
          </a:xfrm>
          <a:prstGeom prst="rect">
            <a:avLst/>
          </a:prstGeom>
        </p:spPr>
      </p:pic>
      <p:sp>
        <p:nvSpPr>
          <p:cNvPr id="33" name="Прямоугольник 32"/>
          <p:cNvSpPr/>
          <p:nvPr/>
        </p:nvSpPr>
        <p:spPr>
          <a:xfrm>
            <a:off x="82764" y="3348559"/>
            <a:ext cx="4536523" cy="954075"/>
          </a:xfrm>
          <a:prstGeom prst="rect">
            <a:avLst/>
          </a:prstGeom>
          <a:solidFill>
            <a:schemeClr val="bg1">
              <a:lumMod val="85000"/>
              <a:alpha val="60000"/>
            </a:schemeClr>
          </a:solidFill>
        </p:spPr>
        <p:txBody>
          <a:bodyPr wrap="square" lIns="91408" tIns="45704" rIns="91408" bIns="45704">
            <a:spAutoFit/>
          </a:bodyPr>
          <a:lstStyle/>
          <a:p>
            <a:pPr algn="ctr" defTabSz="914078">
              <a:defRPr/>
            </a:pPr>
            <a:r>
              <a:rPr lang="ru-RU" sz="1400" dirty="0" smtClean="0">
                <a:solidFill>
                  <a:srgbClr val="000000"/>
                </a:solidFill>
                <a:latin typeface="Times New Roman" pitchFamily="18" charset="0"/>
                <a:cs typeface="Times New Roman" pitchFamily="18" charset="0"/>
              </a:rPr>
              <a:t>Национальный проект «Демография», федеральный </a:t>
            </a:r>
            <a:r>
              <a:rPr lang="ru-RU" sz="1400" dirty="0">
                <a:solidFill>
                  <a:srgbClr val="000000"/>
                </a:solidFill>
                <a:latin typeface="Times New Roman" pitchFamily="18" charset="0"/>
                <a:cs typeface="Times New Roman" pitchFamily="18" charset="0"/>
              </a:rPr>
              <a:t>проект «Содействие занятости женщин – создание условий дошкольного </a:t>
            </a:r>
            <a:r>
              <a:rPr lang="ru-RU" sz="1400" dirty="0" smtClean="0">
                <a:solidFill>
                  <a:srgbClr val="000000"/>
                </a:solidFill>
                <a:latin typeface="Times New Roman" pitchFamily="18" charset="0"/>
                <a:cs typeface="Times New Roman" pitchFamily="18" charset="0"/>
              </a:rPr>
              <a:t>образования </a:t>
            </a:r>
            <a:r>
              <a:rPr lang="ru-RU" sz="1400" dirty="0">
                <a:solidFill>
                  <a:srgbClr val="000000"/>
                </a:solidFill>
                <a:latin typeface="Times New Roman" pitchFamily="18" charset="0"/>
                <a:cs typeface="Times New Roman" pitchFamily="18" charset="0"/>
              </a:rPr>
              <a:t>для детей в возрасте до трех лет»</a:t>
            </a:r>
          </a:p>
        </p:txBody>
      </p:sp>
      <p:sp>
        <p:nvSpPr>
          <p:cNvPr id="47" name="Стрелка вниз 46"/>
          <p:cNvSpPr/>
          <p:nvPr/>
        </p:nvSpPr>
        <p:spPr bwMode="auto">
          <a:xfrm>
            <a:off x="7797194" y="5401052"/>
            <a:ext cx="288032" cy="253154"/>
          </a:xfrm>
          <a:prstGeom prst="downArrow">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449263" eaLnBrk="0" fontAlgn="base" hangingPunct="0">
              <a:spcBef>
                <a:spcPct val="0"/>
              </a:spcBef>
              <a:spcAft>
                <a:spcPct val="0"/>
              </a:spcAft>
              <a:buClr>
                <a:srgbClr val="000000"/>
              </a:buClr>
              <a:buSzPct val="100000"/>
              <a:buFont typeface="Times New Roman" pitchFamily="16" charset="0"/>
              <a:buNone/>
            </a:pPr>
            <a:endParaRPr lang="ru-RU" smtClean="0">
              <a:solidFill>
                <a:prstClr val="white"/>
              </a:solidFill>
              <a:latin typeface="Arial" charset="0"/>
              <a:ea typeface="Microsoft YaHei" charset="-122"/>
            </a:endParaRPr>
          </a:p>
        </p:txBody>
      </p:sp>
      <p:sp>
        <p:nvSpPr>
          <p:cNvPr id="48" name="Стрелка вниз 47"/>
          <p:cNvSpPr/>
          <p:nvPr/>
        </p:nvSpPr>
        <p:spPr bwMode="auto">
          <a:xfrm rot="10800000">
            <a:off x="7790046" y="4611490"/>
            <a:ext cx="290944" cy="271608"/>
          </a:xfrm>
          <a:prstGeom prst="downArrow">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449263" eaLnBrk="0" fontAlgn="base" hangingPunct="0">
              <a:spcBef>
                <a:spcPct val="0"/>
              </a:spcBef>
              <a:spcAft>
                <a:spcPct val="0"/>
              </a:spcAft>
              <a:buClr>
                <a:srgbClr val="000000"/>
              </a:buClr>
              <a:buSzPct val="100000"/>
              <a:buFont typeface="Times New Roman" pitchFamily="16" charset="0"/>
              <a:buNone/>
            </a:pPr>
            <a:endParaRPr lang="ru-RU" smtClean="0">
              <a:solidFill>
                <a:prstClr val="white"/>
              </a:solidFill>
              <a:latin typeface="Arial" charset="0"/>
              <a:ea typeface="Microsoft YaHei" charset="-122"/>
            </a:endParaRPr>
          </a:p>
        </p:txBody>
      </p:sp>
      <p:pic>
        <p:nvPicPr>
          <p:cNvPr id="3075" name="Picture 3" descr="C:\Users\User\Desktop\ПРОРГАММА МИНКАВКАЗА\2020\декабрь\01.12\фото 01.12\IMG_7685.JPG"/>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25000"/>
                    </a14:imgEffect>
                    <a14:imgEffect>
                      <a14:brightnessContrast bright="3000" contrast="-11000"/>
                    </a14:imgEffect>
                  </a14:imgLayer>
                </a14:imgProps>
              </a:ext>
              <a:ext uri="{28A0092B-C50C-407E-A947-70E740481C1C}">
                <a14:useLocalDpi xmlns:a14="http://schemas.microsoft.com/office/drawing/2010/main" val="0"/>
              </a:ext>
            </a:extLst>
          </a:blip>
          <a:srcRect/>
          <a:stretch>
            <a:fillRect/>
          </a:stretch>
        </p:blipFill>
        <p:spPr bwMode="auto">
          <a:xfrm>
            <a:off x="116376" y="4414979"/>
            <a:ext cx="2200863" cy="1347942"/>
          </a:xfrm>
          <a:prstGeom prst="rect">
            <a:avLst/>
          </a:prstGeom>
          <a:noFill/>
          <a:extLst>
            <a:ext uri="{909E8E84-426E-40DD-AFC4-6F175D3DCCD1}">
              <a14:hiddenFill xmlns:a14="http://schemas.microsoft.com/office/drawing/2010/main">
                <a:solidFill>
                  <a:srgbClr val="FFFFFF"/>
                </a:solidFill>
              </a14:hiddenFill>
            </a:ext>
          </a:extLst>
        </p:spPr>
      </p:pic>
      <p:sp>
        <p:nvSpPr>
          <p:cNvPr id="50" name="Прямоугольник 49"/>
          <p:cNvSpPr/>
          <p:nvPr/>
        </p:nvSpPr>
        <p:spPr>
          <a:xfrm>
            <a:off x="4680415" y="3509215"/>
            <a:ext cx="4466088" cy="523188"/>
          </a:xfrm>
          <a:prstGeom prst="rect">
            <a:avLst/>
          </a:prstGeom>
          <a:solidFill>
            <a:schemeClr val="bg1">
              <a:lumMod val="85000"/>
              <a:alpha val="60000"/>
            </a:schemeClr>
          </a:solidFill>
        </p:spPr>
        <p:txBody>
          <a:bodyPr wrap="square" lIns="91408" tIns="45704" rIns="91408" bIns="45704">
            <a:spAutoFit/>
          </a:bodyPr>
          <a:lstStyle/>
          <a:p>
            <a:pPr algn="ctr" defTabSz="914078">
              <a:defRPr/>
            </a:pPr>
            <a:r>
              <a:rPr lang="ru-RU" sz="1400" dirty="0" smtClean="0">
                <a:solidFill>
                  <a:srgbClr val="000000"/>
                </a:solidFill>
                <a:latin typeface="Times New Roman" pitchFamily="18" charset="0"/>
                <a:cs typeface="Times New Roman" pitchFamily="18" charset="0"/>
              </a:rPr>
              <a:t>Национальный проект «Образование», федеральный </a:t>
            </a:r>
            <a:r>
              <a:rPr lang="ru-RU" sz="1400" dirty="0">
                <a:solidFill>
                  <a:srgbClr val="000000"/>
                </a:solidFill>
                <a:latin typeface="Times New Roman" pitchFamily="18" charset="0"/>
                <a:cs typeface="Times New Roman" pitchFamily="18" charset="0"/>
              </a:rPr>
              <a:t>проект «</a:t>
            </a:r>
            <a:r>
              <a:rPr lang="ru-RU" sz="1400" dirty="0" smtClean="0">
                <a:solidFill>
                  <a:srgbClr val="000000"/>
                </a:solidFill>
                <a:latin typeface="Times New Roman" pitchFamily="18" charset="0"/>
                <a:cs typeface="Times New Roman" pitchFamily="18" charset="0"/>
              </a:rPr>
              <a:t>Современная школа»</a:t>
            </a:r>
          </a:p>
        </p:txBody>
      </p:sp>
      <p:pic>
        <p:nvPicPr>
          <p:cNvPr id="3078" name="Picture 6" descr="C:\Users\User\Desktop\ПРОРГАММА МИНКАВКАЗА\2020\декабрь\01.12\фото 01.12\IMG_7952.JPG"/>
          <p:cNvPicPr>
            <a:picLocks noChangeAspect="1" noChangeArrowheads="1"/>
          </p:cNvPicPr>
          <p:nvPr/>
        </p:nvPicPr>
        <p:blipFill>
          <a:blip r:embed="rId8" cstate="print">
            <a:lum bright="5000"/>
            <a:extLst>
              <a:ext uri="{BEBA8EAE-BF5A-486C-A8C5-ECC9F3942E4B}">
                <a14:imgProps xmlns:a14="http://schemas.microsoft.com/office/drawing/2010/main">
                  <a14:imgLayer r:embed="rId9">
                    <a14:imgEffect>
                      <a14:sharpenSoften amount="25000"/>
                    </a14:imgEffect>
                    <a14:imgEffect>
                      <a14:brightnessContrast bright="4000"/>
                    </a14:imgEffect>
                  </a14:imgLayer>
                </a14:imgProps>
              </a:ext>
              <a:ext uri="{28A0092B-C50C-407E-A947-70E740481C1C}">
                <a14:useLocalDpi xmlns:a14="http://schemas.microsoft.com/office/drawing/2010/main" val="0"/>
              </a:ext>
            </a:extLst>
          </a:blip>
          <a:srcRect/>
          <a:stretch>
            <a:fillRect/>
          </a:stretch>
        </p:blipFill>
        <p:spPr bwMode="auto">
          <a:xfrm>
            <a:off x="2424527" y="4408958"/>
            <a:ext cx="2200863" cy="1359984"/>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p:cNvSpPr txBox="1"/>
          <p:nvPr/>
        </p:nvSpPr>
        <p:spPr>
          <a:xfrm>
            <a:off x="1100611" y="2453252"/>
            <a:ext cx="3462839" cy="738631"/>
          </a:xfrm>
          <a:prstGeom prst="rect">
            <a:avLst/>
          </a:prstGeom>
          <a:solidFill>
            <a:schemeClr val="accent5">
              <a:lumMod val="20000"/>
              <a:lumOff val="80000"/>
            </a:schemeClr>
          </a:solidFill>
        </p:spPr>
        <p:txBody>
          <a:bodyPr wrap="square" lIns="91408" tIns="45704" rIns="91408" bIns="45704" rtlCol="0">
            <a:spAutoFit/>
          </a:bodyPr>
          <a:lstStyle/>
          <a:p>
            <a:pPr algn="ctr" defTabSz="914078"/>
            <a:r>
              <a:rPr lang="ru-RU" sz="1400" dirty="0" smtClean="0">
                <a:solidFill>
                  <a:prstClr val="black"/>
                </a:solidFill>
                <a:latin typeface="Times New Roman" pitchFamily="18" charset="0"/>
                <a:cs typeface="Times New Roman" pitchFamily="18" charset="0"/>
              </a:rPr>
              <a:t>Построен и введен в эксплуатацию физкультурно-оздоровительный комплекс в пойме р. </a:t>
            </a:r>
            <a:r>
              <a:rPr lang="ru-RU" sz="1400" dirty="0" err="1" smtClean="0">
                <a:solidFill>
                  <a:prstClr val="black"/>
                </a:solidFill>
                <a:latin typeface="Times New Roman" pitchFamily="18" charset="0"/>
                <a:cs typeface="Times New Roman" pitchFamily="18" charset="0"/>
              </a:rPr>
              <a:t>Подкумок</a:t>
            </a:r>
            <a:r>
              <a:rPr lang="ru-RU" sz="1400" dirty="0" smtClean="0">
                <a:solidFill>
                  <a:prstClr val="black"/>
                </a:solidFill>
                <a:latin typeface="Times New Roman" pitchFamily="18" charset="0"/>
                <a:cs typeface="Times New Roman" pitchFamily="18" charset="0"/>
              </a:rPr>
              <a:t>. </a:t>
            </a:r>
            <a:endParaRPr lang="ru-RU" sz="1400" dirty="0">
              <a:solidFill>
                <a:prstClr val="black"/>
              </a:solidFill>
              <a:latin typeface="Times New Roman" pitchFamily="18" charset="0"/>
              <a:cs typeface="Times New Roman" pitchFamily="18" charset="0"/>
            </a:endParaRPr>
          </a:p>
        </p:txBody>
      </p:sp>
      <p:sp>
        <p:nvSpPr>
          <p:cNvPr id="86" name="TextBox 85"/>
          <p:cNvSpPr txBox="1"/>
          <p:nvPr/>
        </p:nvSpPr>
        <p:spPr>
          <a:xfrm>
            <a:off x="5729863" y="2447496"/>
            <a:ext cx="3333162" cy="738631"/>
          </a:xfrm>
          <a:prstGeom prst="rect">
            <a:avLst/>
          </a:prstGeom>
          <a:solidFill>
            <a:schemeClr val="accent5">
              <a:lumMod val="20000"/>
              <a:lumOff val="80000"/>
            </a:schemeClr>
          </a:solidFill>
        </p:spPr>
        <p:txBody>
          <a:bodyPr wrap="square" lIns="91408" tIns="45704" rIns="91408" bIns="45704" rtlCol="0">
            <a:spAutoFit/>
          </a:bodyPr>
          <a:lstStyle/>
          <a:p>
            <a:pPr algn="ctr" defTabSz="914078"/>
            <a:r>
              <a:rPr lang="ru-RU" sz="1400" dirty="0" smtClean="0">
                <a:solidFill>
                  <a:prstClr val="black"/>
                </a:solidFill>
                <a:latin typeface="Times New Roman" pitchFamily="18" charset="0"/>
                <a:cs typeface="Times New Roman" pitchFamily="18" charset="0"/>
              </a:rPr>
              <a:t>Введены в эксплуатацию 14 </a:t>
            </a:r>
            <a:r>
              <a:rPr lang="ru-RU" sz="1400" dirty="0">
                <a:solidFill>
                  <a:prstClr val="black"/>
                </a:solidFill>
                <a:latin typeface="Times New Roman" pitchFamily="18" charset="0"/>
                <a:cs typeface="Times New Roman" pitchFamily="18" charset="0"/>
              </a:rPr>
              <a:t>многофункциональных спортивных площадок. </a:t>
            </a:r>
          </a:p>
        </p:txBody>
      </p:sp>
      <p:pic>
        <p:nvPicPr>
          <p:cNvPr id="10" name="Рисунок 9"/>
          <p:cNvPicPr>
            <a:picLocks noChangeAspect="1"/>
          </p:cNvPicPr>
          <p:nvPr/>
        </p:nvPicPr>
        <p:blipFill>
          <a:blip r:embed="rId10"/>
          <a:stretch>
            <a:fillRect/>
          </a:stretch>
        </p:blipFill>
        <p:spPr>
          <a:xfrm>
            <a:off x="153769" y="2426127"/>
            <a:ext cx="933472" cy="859523"/>
          </a:xfrm>
          <a:prstGeom prst="rect">
            <a:avLst/>
          </a:prstGeom>
        </p:spPr>
      </p:pic>
      <p:sp>
        <p:nvSpPr>
          <p:cNvPr id="37" name="TextBox 36"/>
          <p:cNvSpPr txBox="1"/>
          <p:nvPr/>
        </p:nvSpPr>
        <p:spPr>
          <a:xfrm>
            <a:off x="5508953" y="5784516"/>
            <a:ext cx="3592821" cy="523188"/>
          </a:xfrm>
          <a:prstGeom prst="rect">
            <a:avLst/>
          </a:prstGeom>
          <a:solidFill>
            <a:schemeClr val="accent5">
              <a:lumMod val="20000"/>
              <a:lumOff val="80000"/>
            </a:schemeClr>
          </a:solidFill>
        </p:spPr>
        <p:txBody>
          <a:bodyPr wrap="square" lIns="91408" tIns="45704" rIns="91408" bIns="45704" rtlCol="0">
            <a:spAutoFit/>
          </a:bodyPr>
          <a:lstStyle/>
          <a:p>
            <a:pPr algn="ctr" defTabSz="914078"/>
            <a:r>
              <a:rPr lang="ru-RU" sz="1400" dirty="0" smtClean="0">
                <a:solidFill>
                  <a:prstClr val="black"/>
                </a:solidFill>
                <a:latin typeface="Times New Roman" pitchFamily="18" charset="0"/>
                <a:cs typeface="Times New Roman" pitchFamily="18" charset="0"/>
              </a:rPr>
              <a:t>Построена и введена в эксплуатацию </a:t>
            </a:r>
            <a:r>
              <a:rPr lang="ru-RU" sz="1400" dirty="0" smtClean="0">
                <a:solidFill>
                  <a:prstClr val="black"/>
                </a:solidFill>
                <a:latin typeface="Times New Roman" pitchFamily="18" charset="0"/>
                <a:cs typeface="Times New Roman" pitchFamily="18" charset="0"/>
              </a:rPr>
              <a:t/>
            </a:r>
            <a:br>
              <a:rPr lang="ru-RU" sz="1400" dirty="0" smtClean="0">
                <a:solidFill>
                  <a:prstClr val="black"/>
                </a:solidFill>
                <a:latin typeface="Times New Roman" pitchFamily="18" charset="0"/>
                <a:cs typeface="Times New Roman" pitchFamily="18" charset="0"/>
              </a:rPr>
            </a:br>
            <a:r>
              <a:rPr lang="ru-RU" sz="1400" dirty="0" smtClean="0">
                <a:solidFill>
                  <a:prstClr val="black"/>
                </a:solidFill>
                <a:latin typeface="Times New Roman" pitchFamily="18" charset="0"/>
                <a:cs typeface="Times New Roman" pitchFamily="18" charset="0"/>
              </a:rPr>
              <a:t>СОШ </a:t>
            </a:r>
            <a:r>
              <a:rPr lang="ru-RU" sz="1400" dirty="0" smtClean="0">
                <a:solidFill>
                  <a:prstClr val="black"/>
                </a:solidFill>
                <a:latin typeface="Times New Roman" pitchFamily="18" charset="0"/>
                <a:cs typeface="Times New Roman" pitchFamily="18" charset="0"/>
              </a:rPr>
              <a:t>№ </a:t>
            </a:r>
            <a:r>
              <a:rPr lang="ru-RU" sz="1400" dirty="0" smtClean="0">
                <a:solidFill>
                  <a:prstClr val="black"/>
                </a:solidFill>
                <a:latin typeface="Times New Roman" pitchFamily="18" charset="0"/>
                <a:cs typeface="Times New Roman" pitchFamily="18" charset="0"/>
              </a:rPr>
              <a:t>16 по </a:t>
            </a:r>
            <a:r>
              <a:rPr lang="ru-RU" sz="1400" dirty="0">
                <a:solidFill>
                  <a:prstClr val="black"/>
                </a:solidFill>
                <a:latin typeface="Times New Roman" pitchFamily="18" charset="0"/>
                <a:cs typeface="Times New Roman" pitchFamily="18" charset="0"/>
              </a:rPr>
              <a:t>ул. </a:t>
            </a:r>
            <a:r>
              <a:rPr lang="ru-RU" sz="1400" dirty="0" smtClean="0">
                <a:solidFill>
                  <a:prstClr val="black"/>
                </a:solidFill>
                <a:latin typeface="Times New Roman" pitchFamily="18" charset="0"/>
                <a:cs typeface="Times New Roman" pitchFamily="18" charset="0"/>
              </a:rPr>
              <a:t>Губина </a:t>
            </a:r>
            <a:endParaRPr lang="ru-RU" sz="1400" dirty="0">
              <a:solidFill>
                <a:prstClr val="black"/>
              </a:solidFill>
              <a:latin typeface="Times New Roman" pitchFamily="18" charset="0"/>
              <a:cs typeface="Times New Roman" pitchFamily="18" charset="0"/>
            </a:endParaRPr>
          </a:p>
        </p:txBody>
      </p:sp>
      <p:pic>
        <p:nvPicPr>
          <p:cNvPr id="2" name="Рисунок 1"/>
          <p:cNvPicPr>
            <a:picLocks noChangeAspect="1"/>
          </p:cNvPicPr>
          <p:nvPr/>
        </p:nvPicPr>
        <p:blipFill>
          <a:blip r:embed="rId11">
            <a:lum bright="4000"/>
          </a:blip>
          <a:stretch>
            <a:fillRect/>
          </a:stretch>
        </p:blipFill>
        <p:spPr>
          <a:xfrm>
            <a:off x="114839" y="1058359"/>
            <a:ext cx="2187508" cy="1355846"/>
          </a:xfrm>
          <a:prstGeom prst="rect">
            <a:avLst/>
          </a:prstGeom>
        </p:spPr>
      </p:pic>
      <p:pic>
        <p:nvPicPr>
          <p:cNvPr id="5" name="Рисунок 4"/>
          <p:cNvPicPr>
            <a:picLocks noChangeAspect="1"/>
          </p:cNvPicPr>
          <p:nvPr/>
        </p:nvPicPr>
        <p:blipFill>
          <a:blip r:embed="rId12" cstate="print">
            <a:extLst>
              <a:ext uri="{BEBA8EAE-BF5A-486C-A8C5-ECC9F3942E4B}">
                <a14:imgProps xmlns:a14="http://schemas.microsoft.com/office/drawing/2010/main">
                  <a14:imgLayer r:embed="rId13">
                    <a14:imgEffect>
                      <a14:sharpenSoften amount="25000"/>
                    </a14:imgEffect>
                    <a14:imgEffect>
                      <a14:brightnessContrast bright="6000"/>
                    </a14:imgEffect>
                  </a14:imgLayer>
                </a14:imgProps>
              </a:ext>
              <a:ext uri="{28A0092B-C50C-407E-A947-70E740481C1C}">
                <a14:useLocalDpi xmlns:a14="http://schemas.microsoft.com/office/drawing/2010/main" val="0"/>
              </a:ext>
            </a:extLst>
          </a:blip>
          <a:stretch>
            <a:fillRect/>
          </a:stretch>
        </p:blipFill>
        <p:spPr>
          <a:xfrm>
            <a:off x="4641776" y="1060714"/>
            <a:ext cx="2176175" cy="1365413"/>
          </a:xfrm>
          <a:prstGeom prst="rect">
            <a:avLst/>
          </a:prstGeom>
        </p:spPr>
      </p:pic>
      <p:pic>
        <p:nvPicPr>
          <p:cNvPr id="31" name="Рисунок 30" descr="\\SRVADMIN\AllDocs\ekonom\ЭКОНОМИСТЫ\Папка Андрея\ПРОГРАММА МИНКАВКАЗА. Ежемесячные отчеты\декабрь 2019\ФОТО 03.12.2019\Стройплощадки 03.12.2019\2 школа.jpg"/>
          <p:cNvPicPr/>
          <p:nvPr/>
        </p:nvPicPr>
        <p:blipFill>
          <a:blip r:embed="rId14" cstate="print">
            <a:extLst>
              <a:ext uri="{BEBA8EAE-BF5A-486C-A8C5-ECC9F3942E4B}">
                <a14:imgProps xmlns:a14="http://schemas.microsoft.com/office/drawing/2010/main">
                  <a14:imgLayer r:embed="rId15">
                    <a14:imgEffect>
                      <a14:sharpenSoften amount="25000"/>
                    </a14:imgEffect>
                    <a14:imgEffect>
                      <a14:brightnessContrast bright="10000"/>
                    </a14:imgEffect>
                  </a14:imgLayer>
                </a14:imgProps>
              </a:ext>
              <a:ext uri="{28A0092B-C50C-407E-A947-70E740481C1C}">
                <a14:useLocalDpi xmlns:a14="http://schemas.microsoft.com/office/drawing/2010/main" val="0"/>
              </a:ext>
            </a:extLst>
          </a:blip>
          <a:srcRect/>
          <a:stretch>
            <a:fillRect/>
          </a:stretch>
        </p:blipFill>
        <p:spPr bwMode="auto">
          <a:xfrm>
            <a:off x="6876298" y="1049759"/>
            <a:ext cx="2186727" cy="1364446"/>
          </a:xfrm>
          <a:prstGeom prst="rect">
            <a:avLst/>
          </a:prstGeom>
          <a:noFill/>
          <a:ln>
            <a:noFill/>
          </a:ln>
        </p:spPr>
      </p:pic>
      <p:pic>
        <p:nvPicPr>
          <p:cNvPr id="59" name="Рисунок 58"/>
          <p:cNvPicPr>
            <a:picLocks noChangeAspect="1"/>
          </p:cNvPicPr>
          <p:nvPr/>
        </p:nvPicPr>
        <p:blipFill>
          <a:blip r:embed="rId10"/>
          <a:stretch>
            <a:fillRect/>
          </a:stretch>
        </p:blipFill>
        <p:spPr>
          <a:xfrm>
            <a:off x="4753100" y="2439565"/>
            <a:ext cx="933472" cy="859523"/>
          </a:xfrm>
          <a:prstGeom prst="rect">
            <a:avLst/>
          </a:prstGeom>
        </p:spPr>
      </p:pic>
      <p:pic>
        <p:nvPicPr>
          <p:cNvPr id="62" name="Рисунок 61"/>
          <p:cNvPicPr>
            <a:picLocks noChangeAspect="1"/>
          </p:cNvPicPr>
          <p:nvPr/>
        </p:nvPicPr>
        <p:blipFill>
          <a:blip r:embed="rId10"/>
          <a:stretch>
            <a:fillRect/>
          </a:stretch>
        </p:blipFill>
        <p:spPr>
          <a:xfrm>
            <a:off x="22447" y="5779316"/>
            <a:ext cx="1048777" cy="962052"/>
          </a:xfrm>
          <a:prstGeom prst="rect">
            <a:avLst/>
          </a:prstGeom>
        </p:spPr>
      </p:pic>
      <p:pic>
        <p:nvPicPr>
          <p:cNvPr id="46" name="Рисунок 45" descr="C:\Users\User\Desktop\ПРОРГАММА МИНКАВКАЗА\2020\декабрь\01.12\фото 01.12\IMG_7598.JPG"/>
          <p:cNvPicPr/>
          <p:nvPr/>
        </p:nvPicPr>
        <p:blipFill>
          <a:blip r:embed="rId16" cstate="print">
            <a:extLst>
              <a:ext uri="{BEBA8EAE-BF5A-486C-A8C5-ECC9F3942E4B}">
                <a14:imgProps xmlns:a14="http://schemas.microsoft.com/office/drawing/2010/main">
                  <a14:imgLayer r:embed="rId17">
                    <a14:imgEffect>
                      <a14:sharpenSoften amount="25000"/>
                    </a14:imgEffect>
                    <a14:imgEffect>
                      <a14:brightnessContrast bright="9000"/>
                    </a14:imgEffect>
                  </a14:imgLayer>
                </a14:imgProps>
              </a:ext>
              <a:ext uri="{28A0092B-C50C-407E-A947-70E740481C1C}">
                <a14:useLocalDpi xmlns:a14="http://schemas.microsoft.com/office/drawing/2010/main" val="0"/>
              </a:ext>
            </a:extLst>
          </a:blip>
          <a:srcRect/>
          <a:stretch>
            <a:fillRect/>
          </a:stretch>
        </p:blipFill>
        <p:spPr bwMode="auto">
          <a:xfrm>
            <a:off x="4697253" y="4417834"/>
            <a:ext cx="2189118" cy="1332699"/>
          </a:xfrm>
          <a:prstGeom prst="rect">
            <a:avLst/>
          </a:prstGeom>
          <a:noFill/>
          <a:ln>
            <a:noFill/>
          </a:ln>
        </p:spPr>
      </p:pic>
      <p:pic>
        <p:nvPicPr>
          <p:cNvPr id="49" name="Рисунок 48"/>
          <p:cNvPicPr>
            <a:picLocks noChangeAspect="1"/>
          </p:cNvPicPr>
          <p:nvPr/>
        </p:nvPicPr>
        <p:blipFill>
          <a:blip r:embed="rId18" cstate="print">
            <a:extLst>
              <a:ext uri="{BEBA8EAE-BF5A-486C-A8C5-ECC9F3942E4B}">
                <a14:imgProps xmlns:a14="http://schemas.microsoft.com/office/drawing/2010/main">
                  <a14:imgLayer r:embed="rId19">
                    <a14:imgEffect>
                      <a14:sharpenSoften amount="25000"/>
                    </a14:imgEffect>
                    <a14:imgEffect>
                      <a14:brightnessContrast bright="10000"/>
                    </a14:imgEffect>
                  </a14:imgLayer>
                </a14:imgProps>
              </a:ext>
              <a:ext uri="{28A0092B-C50C-407E-A947-70E740481C1C}">
                <a14:useLocalDpi xmlns:a14="http://schemas.microsoft.com/office/drawing/2010/main" val="0"/>
              </a:ext>
            </a:extLst>
          </a:blip>
          <a:stretch>
            <a:fillRect/>
          </a:stretch>
        </p:blipFill>
        <p:spPr>
          <a:xfrm>
            <a:off x="6979424" y="4408785"/>
            <a:ext cx="2122351" cy="1347942"/>
          </a:xfrm>
          <a:prstGeom prst="rect">
            <a:avLst/>
          </a:prstGeom>
        </p:spPr>
      </p:pic>
      <p:pic>
        <p:nvPicPr>
          <p:cNvPr id="57" name="Рисунок 56"/>
          <p:cNvPicPr>
            <a:picLocks noChangeAspect="1"/>
          </p:cNvPicPr>
          <p:nvPr/>
        </p:nvPicPr>
        <p:blipFill>
          <a:blip r:embed="rId20"/>
          <a:stretch>
            <a:fillRect/>
          </a:stretch>
        </p:blipFill>
        <p:spPr>
          <a:xfrm>
            <a:off x="4554501" y="5779316"/>
            <a:ext cx="1025612" cy="962052"/>
          </a:xfrm>
          <a:prstGeom prst="rect">
            <a:avLst/>
          </a:prstGeom>
        </p:spPr>
      </p:pic>
    </p:spTree>
    <p:extLst>
      <p:ext uri="{BB962C8B-B14F-4D97-AF65-F5344CB8AC3E}">
        <p14:creationId xmlns:p14="http://schemas.microsoft.com/office/powerpoint/2010/main" val="21665982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Effect>
                      <a14:brightnessContrast bright="5000"/>
                    </a14:imgEffect>
                  </a14:imgLayer>
                </a14:imgProps>
              </a:ext>
              <a:ext uri="{28A0092B-C50C-407E-A947-70E740481C1C}">
                <a14:useLocalDpi xmlns:a14="http://schemas.microsoft.com/office/drawing/2010/main" val="0"/>
              </a:ext>
            </a:extLst>
          </a:blip>
          <a:stretch>
            <a:fillRect/>
          </a:stretch>
        </p:blipFill>
        <p:spPr>
          <a:xfrm>
            <a:off x="3086304" y="1224174"/>
            <a:ext cx="2736303" cy="2103549"/>
          </a:xfrm>
          <a:prstGeom prst="rect">
            <a:avLst/>
          </a:prstGeom>
        </p:spPr>
      </p:pic>
      <p:pic>
        <p:nvPicPr>
          <p:cNvPr id="4" name="Рисунок 3"/>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25000"/>
                    </a14:imgEffect>
                    <a14:imgEffect>
                      <a14:brightnessContrast bright="7000"/>
                    </a14:imgEffect>
                  </a14:imgLayer>
                </a14:imgProps>
              </a:ext>
              <a:ext uri="{28A0092B-C50C-407E-A947-70E740481C1C}">
                <a14:useLocalDpi xmlns:a14="http://schemas.microsoft.com/office/drawing/2010/main" val="0"/>
              </a:ext>
            </a:extLst>
          </a:blip>
          <a:srcRect t="22340"/>
          <a:stretch/>
        </p:blipFill>
        <p:spPr>
          <a:xfrm>
            <a:off x="3057303" y="4025353"/>
            <a:ext cx="2759225" cy="2103142"/>
          </a:xfrm>
          <a:prstGeom prst="rect">
            <a:avLst/>
          </a:prstGeom>
        </p:spPr>
      </p:pic>
      <p:sp>
        <p:nvSpPr>
          <p:cNvPr id="29709" name="AutoShape 13" descr="Image result for hotels ic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solidFill>
                <a:srgbClr val="000000"/>
              </a:solidFill>
            </a:endParaRPr>
          </a:p>
        </p:txBody>
      </p:sp>
      <p:sp>
        <p:nvSpPr>
          <p:cNvPr id="32" name="Блок-схема: процесс 31"/>
          <p:cNvSpPr/>
          <p:nvPr/>
        </p:nvSpPr>
        <p:spPr>
          <a:xfrm>
            <a:off x="8423920" y="35545"/>
            <a:ext cx="720080" cy="657152"/>
          </a:xfrm>
          <a:prstGeom prst="flowChartProcess">
            <a:avLst/>
          </a:prstGeom>
          <a:solidFill>
            <a:srgbClr val="1F497D">
              <a:lumMod val="40000"/>
              <a:lumOff val="60000"/>
            </a:srgbClr>
          </a:solidFill>
          <a:ln w="25400" cap="flat" cmpd="sng" algn="ctr">
            <a:noFill/>
            <a:prstDash val="solid"/>
          </a:ln>
          <a:effectLst/>
        </p:spPr>
        <p:txBody>
          <a:bodyPr lIns="91408" tIns="45704" rIns="91408" bIns="45704" rtlCol="0" anchor="ctr"/>
          <a:lstStyle/>
          <a:p>
            <a:pPr algn="ctr" defTabSz="914078">
              <a:defRPr/>
            </a:pPr>
            <a:endParaRPr lang="ru-RU" kern="0" dirty="0">
              <a:solidFill>
                <a:sysClr val="window" lastClr="FFFFFF"/>
              </a:solidFill>
            </a:endParaRPr>
          </a:p>
        </p:txBody>
      </p:sp>
      <p:sp>
        <p:nvSpPr>
          <p:cNvPr id="35" name="Прямоугольник 34">
            <a:extLst>
              <a:ext uri="{FF2B5EF4-FFF2-40B4-BE49-F238E27FC236}">
                <a16:creationId xmlns:lc="http://schemas.openxmlformats.org/drawingml/2006/lockedCanvas" xmlns="" xmlns:a16="http://schemas.microsoft.com/office/drawing/2014/main" id="{6F5332E5-5F39-479B-B5D7-521485D3BB97}"/>
              </a:ext>
            </a:extLst>
          </p:cNvPr>
          <p:cNvSpPr/>
          <p:nvPr/>
        </p:nvSpPr>
        <p:spPr>
          <a:xfrm>
            <a:off x="755578" y="35545"/>
            <a:ext cx="7668344" cy="657152"/>
          </a:xfrm>
          <a:prstGeom prst="rect">
            <a:avLst/>
          </a:prstGeom>
          <a:solidFill>
            <a:srgbClr val="4BACC6">
              <a:lumMod val="20000"/>
              <a:lumOff val="80000"/>
            </a:srgbClr>
          </a:solidFill>
          <a:ln w="12700" cap="flat" cmpd="sng" algn="ctr">
            <a:noFill/>
            <a:prstDash val="solid"/>
            <a:miter lim="800000"/>
          </a:ln>
          <a:effectLst/>
        </p:spPr>
        <p:txBody>
          <a:bodyPr lIns="91408" tIns="45704" rIns="91408" bIns="45704"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078">
              <a:defRPr/>
            </a:pPr>
            <a:endParaRPr lang="ru-RU" dirty="0">
              <a:solidFill>
                <a:sysClr val="window" lastClr="FFFFFF"/>
              </a:solidFill>
            </a:endParaRPr>
          </a:p>
        </p:txBody>
      </p:sp>
      <p:pic>
        <p:nvPicPr>
          <p:cNvPr id="39" name="Picture 4"/>
          <p:cNvPicPr>
            <a:picLocks noChangeAspect="1" noChangeArrowheads="1"/>
          </p:cNvPicPr>
          <p:nvPr/>
        </p:nvPicPr>
        <p:blipFill>
          <a:blip r:embed="rId7" cstate="print">
            <a:extLst>
              <a:ext uri="{BEBA8EAE-BF5A-486C-A8C5-ECC9F3942E4B}">
                <a14:imgProps xmlns:a14="http://schemas.microsoft.com/office/drawing/2010/main">
                  <a14:imgLayer r:embed="rId8">
                    <a14:imgEffect>
                      <a14:sharpenSoften amount="39000"/>
                    </a14:imgEffect>
                  </a14:imgLayer>
                </a14:imgProps>
              </a:ext>
              <a:ext uri="{28A0092B-C50C-407E-A947-70E740481C1C}">
                <a14:useLocalDpi xmlns:a14="http://schemas.microsoft.com/office/drawing/2010/main" val="0"/>
              </a:ext>
            </a:extLst>
          </a:blip>
          <a:srcRect/>
          <a:stretch>
            <a:fillRect/>
          </a:stretch>
        </p:blipFill>
        <p:spPr bwMode="auto">
          <a:xfrm>
            <a:off x="179513" y="0"/>
            <a:ext cx="504056" cy="66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39"/>
          <p:cNvSpPr txBox="1"/>
          <p:nvPr/>
        </p:nvSpPr>
        <p:spPr>
          <a:xfrm>
            <a:off x="8532442" y="188640"/>
            <a:ext cx="504056" cy="381750"/>
          </a:xfrm>
          <a:prstGeom prst="rect">
            <a:avLst/>
          </a:prstGeom>
          <a:noFill/>
        </p:spPr>
        <p:txBody>
          <a:bodyPr wrap="square" lIns="91408" tIns="45704" rIns="91408" bIns="45704" rtlCol="0">
            <a:spAutoFit/>
          </a:bodyPr>
          <a:lstStyle/>
          <a:p>
            <a:pPr algn="ctr" defTabSz="914078"/>
            <a:r>
              <a:rPr lang="ru-RU" b="1" dirty="0">
                <a:solidFill>
                  <a:srgbClr val="000000"/>
                </a:solidFill>
                <a:latin typeface="Times New Roman" pitchFamily="18" charset="0"/>
                <a:cs typeface="Times New Roman" pitchFamily="18" charset="0"/>
              </a:rPr>
              <a:t>2</a:t>
            </a:r>
            <a:endParaRPr lang="ru-RU" b="1" dirty="0" smtClean="0">
              <a:solidFill>
                <a:srgbClr val="000000"/>
              </a:solidFill>
              <a:latin typeface="Times New Roman" pitchFamily="18" charset="0"/>
              <a:cs typeface="Times New Roman" pitchFamily="18" charset="0"/>
            </a:endParaRPr>
          </a:p>
        </p:txBody>
      </p:sp>
      <p:cxnSp>
        <p:nvCxnSpPr>
          <p:cNvPr id="42" name="Прямая соединительная линия 41"/>
          <p:cNvCxnSpPr/>
          <p:nvPr/>
        </p:nvCxnSpPr>
        <p:spPr bwMode="auto">
          <a:xfrm>
            <a:off x="107504" y="0"/>
            <a:ext cx="0" cy="692696"/>
          </a:xfrm>
          <a:prstGeom prst="line">
            <a:avLst/>
          </a:prstGeom>
          <a:solidFill>
            <a:srgbClr val="00B8FF"/>
          </a:solidFill>
          <a:ln w="9525" cap="flat" cmpd="sng" algn="ctr">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Прямая соединительная линия 43"/>
          <p:cNvCxnSpPr/>
          <p:nvPr/>
        </p:nvCxnSpPr>
        <p:spPr bwMode="auto">
          <a:xfrm>
            <a:off x="755576" y="0"/>
            <a:ext cx="0" cy="692696"/>
          </a:xfrm>
          <a:prstGeom prst="line">
            <a:avLst/>
          </a:prstGeom>
          <a:solidFill>
            <a:srgbClr val="00B8FF"/>
          </a:solidFill>
          <a:ln w="9525" cap="flat" cmpd="sng" algn="ctr">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5" name="Двойные круглые скобки 54"/>
          <p:cNvSpPr/>
          <p:nvPr/>
        </p:nvSpPr>
        <p:spPr>
          <a:xfrm>
            <a:off x="683569" y="6207350"/>
            <a:ext cx="4608511" cy="403900"/>
          </a:xfrm>
          <a:prstGeom prst="bracketPair">
            <a:avLst/>
          </a:prstGeom>
          <a:noFill/>
          <a:ln w="6350" cap="flat" cmpd="sng" algn="ctr">
            <a:solidFill>
              <a:srgbClr val="4F81BD">
                <a:shade val="95000"/>
                <a:satMod val="105000"/>
              </a:srgbClr>
            </a:solidFill>
            <a:prstDash val="solid"/>
          </a:ln>
          <a:effectLst/>
        </p:spPr>
        <p:txBody>
          <a:bodyPr rtlCol="0" anchor="ctr"/>
          <a:lstStyle/>
          <a:p>
            <a:pPr algn="ctr"/>
            <a:endParaRPr lang="ru-RU" kern="0" dirty="0" smtClean="0">
              <a:solidFill>
                <a:prstClr val="black"/>
              </a:solidFill>
            </a:endParaRPr>
          </a:p>
        </p:txBody>
      </p:sp>
      <p:sp>
        <p:nvSpPr>
          <p:cNvPr id="69" name="Двойные круглые скобки 68"/>
          <p:cNvSpPr/>
          <p:nvPr/>
        </p:nvSpPr>
        <p:spPr>
          <a:xfrm>
            <a:off x="152625" y="3368372"/>
            <a:ext cx="5689623" cy="403900"/>
          </a:xfrm>
          <a:prstGeom prst="bracketPair">
            <a:avLst/>
          </a:prstGeom>
          <a:noFill/>
          <a:ln w="6350" cap="flat" cmpd="sng" algn="ctr">
            <a:solidFill>
              <a:srgbClr val="4F81BD">
                <a:shade val="95000"/>
                <a:satMod val="105000"/>
              </a:srgbClr>
            </a:solidFill>
            <a:prstDash val="solid"/>
          </a:ln>
          <a:effectLst/>
        </p:spPr>
        <p:txBody>
          <a:bodyPr rtlCol="0" anchor="ctr"/>
          <a:lstStyle/>
          <a:p>
            <a:pPr algn="ctr"/>
            <a:endParaRPr lang="ru-RU" kern="0" dirty="0" smtClean="0">
              <a:solidFill>
                <a:prstClr val="black"/>
              </a:solidFill>
            </a:endParaRPr>
          </a:p>
        </p:txBody>
      </p:sp>
      <p:sp>
        <p:nvSpPr>
          <p:cNvPr id="74" name="TextBox 73"/>
          <p:cNvSpPr txBox="1"/>
          <p:nvPr/>
        </p:nvSpPr>
        <p:spPr>
          <a:xfrm>
            <a:off x="76260" y="3447226"/>
            <a:ext cx="5851523" cy="246189"/>
          </a:xfrm>
          <a:prstGeom prst="rect">
            <a:avLst/>
          </a:prstGeom>
          <a:noFill/>
        </p:spPr>
        <p:txBody>
          <a:bodyPr wrap="square" lIns="91408" tIns="45704" rIns="91408" bIns="45704" rtlCol="0">
            <a:spAutoFit/>
          </a:bodyPr>
          <a:lstStyle/>
          <a:p>
            <a:pPr algn="ctr" defTabSz="914078">
              <a:lnSpc>
                <a:spcPts val="1200"/>
              </a:lnSpc>
            </a:pPr>
            <a:r>
              <a:rPr lang="ru-RU" sz="1400" dirty="0" smtClean="0">
                <a:solidFill>
                  <a:prstClr val="black"/>
                </a:solidFill>
                <a:latin typeface="Times New Roman" pitchFamily="18" charset="0"/>
                <a:cs typeface="Times New Roman" pitchFamily="18" charset="0"/>
              </a:rPr>
              <a:t>Ведется реконструкция </a:t>
            </a:r>
            <a:r>
              <a:rPr lang="ru-RU" sz="1400" dirty="0">
                <a:solidFill>
                  <a:prstClr val="black"/>
                </a:solidFill>
                <a:latin typeface="Times New Roman" pitchFamily="18" charset="0"/>
                <a:cs typeface="Times New Roman" pitchFamily="18" charset="0"/>
              </a:rPr>
              <a:t>здания </a:t>
            </a:r>
            <a:r>
              <a:rPr lang="ru-RU" sz="1400" dirty="0" smtClean="0">
                <a:solidFill>
                  <a:prstClr val="black"/>
                </a:solidFill>
                <a:latin typeface="Times New Roman" pitchFamily="18" charset="0"/>
                <a:cs typeface="Times New Roman" pitchFamily="18" charset="0"/>
              </a:rPr>
              <a:t>МБОУ </a:t>
            </a:r>
            <a:r>
              <a:rPr lang="ru-RU" sz="1400" dirty="0">
                <a:solidFill>
                  <a:prstClr val="black"/>
                </a:solidFill>
                <a:latin typeface="Times New Roman" pitchFamily="18" charset="0"/>
                <a:cs typeface="Times New Roman" pitchFamily="18" charset="0"/>
              </a:rPr>
              <a:t>СОШ №1 по ул. Б. Хмельницкого, 7</a:t>
            </a:r>
          </a:p>
        </p:txBody>
      </p:sp>
      <p:sp>
        <p:nvSpPr>
          <p:cNvPr id="77" name="TextBox 76"/>
          <p:cNvSpPr txBox="1"/>
          <p:nvPr/>
        </p:nvSpPr>
        <p:spPr>
          <a:xfrm>
            <a:off x="153618" y="6286206"/>
            <a:ext cx="5688631" cy="246189"/>
          </a:xfrm>
          <a:prstGeom prst="rect">
            <a:avLst/>
          </a:prstGeom>
          <a:noFill/>
        </p:spPr>
        <p:txBody>
          <a:bodyPr wrap="square" lIns="91408" tIns="45704" rIns="91408" bIns="45704" rtlCol="0">
            <a:spAutoFit/>
          </a:bodyPr>
          <a:lstStyle/>
          <a:p>
            <a:pPr algn="ctr" defTabSz="914078">
              <a:lnSpc>
                <a:spcPts val="1200"/>
              </a:lnSpc>
            </a:pPr>
            <a:r>
              <a:rPr lang="ru-RU" sz="1400" dirty="0" smtClean="0">
                <a:solidFill>
                  <a:prstClr val="black"/>
                </a:solidFill>
                <a:latin typeface="Times New Roman" pitchFamily="18" charset="0"/>
                <a:cs typeface="Times New Roman" pitchFamily="18" charset="0"/>
              </a:rPr>
              <a:t>Ведется строительство СОШ на 1000 мест по ул. </a:t>
            </a:r>
            <a:r>
              <a:rPr lang="ru-RU" sz="1400" dirty="0" smtClean="0">
                <a:solidFill>
                  <a:prstClr val="black"/>
                </a:solidFill>
                <a:latin typeface="Times New Roman" pitchFamily="18" charset="0"/>
                <a:cs typeface="Times New Roman" pitchFamily="18" charset="0"/>
              </a:rPr>
              <a:t>Замковой</a:t>
            </a:r>
            <a:endParaRPr lang="ru-RU" sz="1400" dirty="0">
              <a:solidFill>
                <a:prstClr val="black"/>
              </a:solidFill>
              <a:latin typeface="Times New Roman" pitchFamily="18" charset="0"/>
              <a:cs typeface="Times New Roman" pitchFamily="18" charset="0"/>
            </a:endParaRPr>
          </a:p>
        </p:txBody>
      </p:sp>
      <p:cxnSp>
        <p:nvCxnSpPr>
          <p:cNvPr id="46" name="Прямая соединительная линия 45"/>
          <p:cNvCxnSpPr/>
          <p:nvPr/>
        </p:nvCxnSpPr>
        <p:spPr bwMode="auto">
          <a:xfrm flipH="1">
            <a:off x="5865374" y="719948"/>
            <a:ext cx="14453" cy="6088352"/>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62" name="Рисунок 26"/>
          <p:cNvPicPr>
            <a:picLocks noChangeAspect="1" noChangeArrowheads="1"/>
          </p:cNvPicPr>
          <p:nvPr/>
        </p:nvPicPr>
        <p:blipFill>
          <a:blip r:embed="rId9" cstate="print">
            <a:extLst>
              <a:ext uri="{BEBA8EAE-BF5A-486C-A8C5-ECC9F3942E4B}">
                <a14:imgProps xmlns:a14="http://schemas.microsoft.com/office/drawing/2010/main">
                  <a14:imgLayer r:embed="rId10">
                    <a14:imgEffect>
                      <a14:sharpenSoften amount="25000"/>
                    </a14:imgEffect>
                    <a14:imgEffect>
                      <a14:brightnessContrast bright="6000"/>
                    </a14:imgEffect>
                  </a14:imgLayer>
                </a14:imgProps>
              </a:ext>
              <a:ext uri="{28A0092B-C50C-407E-A947-70E740481C1C}">
                <a14:useLocalDpi xmlns:a14="http://schemas.microsoft.com/office/drawing/2010/main" val="0"/>
              </a:ext>
            </a:extLst>
          </a:blip>
          <a:srcRect/>
          <a:stretch>
            <a:fillRect/>
          </a:stretch>
        </p:blipFill>
        <p:spPr bwMode="auto">
          <a:xfrm>
            <a:off x="160637" y="1202742"/>
            <a:ext cx="2755179" cy="2121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Рисунок 21"/>
          <p:cNvPicPr>
            <a:picLocks noChangeAspect="1" noChangeArrowheads="1"/>
          </p:cNvPicPr>
          <p:nvPr/>
        </p:nvPicPr>
        <p:blipFill>
          <a:blip r:embed="rId11" cstate="print">
            <a:extLst>
              <a:ext uri="{BEBA8EAE-BF5A-486C-A8C5-ECC9F3942E4B}">
                <a14:imgProps xmlns:a14="http://schemas.microsoft.com/office/drawing/2010/main">
                  <a14:imgLayer r:embed="rId12">
                    <a14:imgEffect>
                      <a14:sharpenSoften amount="25000"/>
                    </a14:imgEffect>
                    <a14:imgEffect>
                      <a14:brightnessContrast bright="10000"/>
                    </a14:imgEffect>
                  </a14:imgLayer>
                </a14:imgProps>
              </a:ext>
              <a:ext uri="{28A0092B-C50C-407E-A947-70E740481C1C}">
                <a14:useLocalDpi xmlns:a14="http://schemas.microsoft.com/office/drawing/2010/main" val="0"/>
              </a:ext>
            </a:extLst>
          </a:blip>
          <a:srcRect/>
          <a:stretch>
            <a:fillRect/>
          </a:stretch>
        </p:blipFill>
        <p:spPr bwMode="auto">
          <a:xfrm>
            <a:off x="179514" y="4019357"/>
            <a:ext cx="2755178" cy="2099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TextBox 66"/>
          <p:cNvSpPr txBox="1"/>
          <p:nvPr/>
        </p:nvSpPr>
        <p:spPr>
          <a:xfrm>
            <a:off x="153617" y="1202742"/>
            <a:ext cx="961999" cy="276999"/>
          </a:xfrm>
          <a:prstGeom prst="rect">
            <a:avLst/>
          </a:prstGeom>
          <a:solidFill>
            <a:schemeClr val="bg1"/>
          </a:solidFill>
          <a:ln>
            <a:solidFill>
              <a:schemeClr val="tx1"/>
            </a:solidFill>
          </a:ln>
        </p:spPr>
        <p:txBody>
          <a:bodyPr wrap="square" rtlCol="0">
            <a:spAutoFit/>
          </a:bodyPr>
          <a:lstStyle/>
          <a:p>
            <a:pPr defTabSz="914078"/>
            <a:r>
              <a:rPr lang="ru-RU" sz="1200" dirty="0" smtClean="0">
                <a:solidFill>
                  <a:prstClr val="black"/>
                </a:solidFill>
                <a:latin typeface="Times New Roman" panose="02020603050405020304" pitchFamily="18" charset="0"/>
                <a:cs typeface="Times New Roman" panose="02020603050405020304" pitchFamily="18" charset="0"/>
              </a:rPr>
              <a:t>По проекту</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73" name="TextBox 72"/>
          <p:cNvSpPr txBox="1"/>
          <p:nvPr/>
        </p:nvSpPr>
        <p:spPr>
          <a:xfrm>
            <a:off x="3085728" y="1221156"/>
            <a:ext cx="1541375" cy="276999"/>
          </a:xfrm>
          <a:prstGeom prst="rect">
            <a:avLst/>
          </a:prstGeom>
          <a:solidFill>
            <a:schemeClr val="bg1"/>
          </a:solidFill>
          <a:ln>
            <a:solidFill>
              <a:schemeClr val="tx1"/>
            </a:solidFill>
          </a:ln>
        </p:spPr>
        <p:txBody>
          <a:bodyPr wrap="square" rtlCol="0">
            <a:spAutoFit/>
          </a:bodyPr>
          <a:lstStyle/>
          <a:p>
            <a:pPr defTabSz="914078"/>
            <a:r>
              <a:rPr lang="ru-RU" sz="1200" dirty="0" smtClean="0">
                <a:solidFill>
                  <a:prstClr val="black"/>
                </a:solidFill>
                <a:latin typeface="Times New Roman" panose="02020603050405020304" pitchFamily="18" charset="0"/>
                <a:cs typeface="Times New Roman" panose="02020603050405020304" pitchFamily="18" charset="0"/>
              </a:rPr>
              <a:t>Ход строительства</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81" name="Стрелка вниз 80"/>
          <p:cNvSpPr/>
          <p:nvPr/>
        </p:nvSpPr>
        <p:spPr bwMode="auto">
          <a:xfrm rot="10800000">
            <a:off x="7326453" y="3298713"/>
            <a:ext cx="290944" cy="271608"/>
          </a:xfrm>
          <a:prstGeom prst="downArrow">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449263" eaLnBrk="0" fontAlgn="base" hangingPunct="0">
              <a:spcBef>
                <a:spcPct val="0"/>
              </a:spcBef>
              <a:spcAft>
                <a:spcPct val="0"/>
              </a:spcAft>
              <a:buClr>
                <a:srgbClr val="000000"/>
              </a:buClr>
              <a:buSzPct val="100000"/>
              <a:buFont typeface="Times New Roman" pitchFamily="16" charset="0"/>
              <a:buNone/>
            </a:pPr>
            <a:endParaRPr lang="ru-RU" smtClean="0">
              <a:solidFill>
                <a:prstClr val="white"/>
              </a:solidFill>
              <a:latin typeface="Arial" charset="0"/>
              <a:ea typeface="Microsoft YaHei" charset="-122"/>
            </a:endParaRPr>
          </a:p>
        </p:txBody>
      </p:sp>
      <p:sp>
        <p:nvSpPr>
          <p:cNvPr id="41" name="TextBox 40"/>
          <p:cNvSpPr txBox="1"/>
          <p:nvPr/>
        </p:nvSpPr>
        <p:spPr>
          <a:xfrm>
            <a:off x="3049066" y="4011850"/>
            <a:ext cx="1541375" cy="276999"/>
          </a:xfrm>
          <a:prstGeom prst="rect">
            <a:avLst/>
          </a:prstGeom>
          <a:solidFill>
            <a:schemeClr val="bg1"/>
          </a:solidFill>
          <a:ln>
            <a:solidFill>
              <a:schemeClr val="tx1"/>
            </a:solidFill>
          </a:ln>
        </p:spPr>
        <p:txBody>
          <a:bodyPr wrap="square" rtlCol="0">
            <a:spAutoFit/>
          </a:bodyPr>
          <a:lstStyle/>
          <a:p>
            <a:pPr defTabSz="914078"/>
            <a:r>
              <a:rPr lang="ru-RU" sz="1200" dirty="0" smtClean="0">
                <a:solidFill>
                  <a:prstClr val="black"/>
                </a:solidFill>
                <a:latin typeface="Times New Roman" panose="02020603050405020304" pitchFamily="18" charset="0"/>
                <a:cs typeface="Times New Roman" panose="02020603050405020304" pitchFamily="18" charset="0"/>
              </a:rPr>
              <a:t>Ход строительства</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30" name="TextBox 29"/>
          <p:cNvSpPr txBox="1"/>
          <p:nvPr/>
        </p:nvSpPr>
        <p:spPr>
          <a:xfrm>
            <a:off x="202569" y="4034429"/>
            <a:ext cx="961999" cy="276999"/>
          </a:xfrm>
          <a:prstGeom prst="rect">
            <a:avLst/>
          </a:prstGeom>
          <a:solidFill>
            <a:schemeClr val="bg1"/>
          </a:solidFill>
          <a:ln>
            <a:solidFill>
              <a:schemeClr val="tx1"/>
            </a:solidFill>
          </a:ln>
        </p:spPr>
        <p:txBody>
          <a:bodyPr wrap="square" rtlCol="0">
            <a:spAutoFit/>
          </a:bodyPr>
          <a:lstStyle/>
          <a:p>
            <a:pPr defTabSz="914078"/>
            <a:r>
              <a:rPr lang="ru-RU" sz="1200" dirty="0" smtClean="0">
                <a:solidFill>
                  <a:prstClr val="black"/>
                </a:solidFill>
                <a:latin typeface="Times New Roman" panose="02020603050405020304" pitchFamily="18" charset="0"/>
                <a:cs typeface="Times New Roman" panose="02020603050405020304" pitchFamily="18" charset="0"/>
              </a:rPr>
              <a:t>По проекту</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33" name="Текст 2"/>
          <p:cNvSpPr txBox="1">
            <a:spLocks/>
          </p:cNvSpPr>
          <p:nvPr/>
        </p:nvSpPr>
        <p:spPr>
          <a:xfrm>
            <a:off x="755576" y="266887"/>
            <a:ext cx="7772400" cy="360040"/>
          </a:xfrm>
          <a:prstGeom prst="rect">
            <a:avLst/>
          </a:prstGeom>
        </p:spPr>
        <p:txBody>
          <a:bodyPr vert="horz" lIns="91408" tIns="45704" rIns="91408" bIns="45704" rtlCol="0" anchor="b">
            <a:noAutofit/>
          </a:bodyPr>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lgn="ctr" defTabSz="914078"/>
            <a:r>
              <a:rPr lang="ru-RU" sz="1600" dirty="0" smtClean="0">
                <a:solidFill>
                  <a:prstClr val="black"/>
                </a:solidFill>
                <a:latin typeface="Times New Roman" pitchFamily="18" charset="0"/>
                <a:cs typeface="Times New Roman" pitchFamily="18" charset="0"/>
              </a:rPr>
              <a:t>Мероприятия рамках </a:t>
            </a:r>
            <a:r>
              <a:rPr lang="ru-RU" sz="1600" dirty="0" smtClean="0">
                <a:solidFill>
                  <a:srgbClr val="000000"/>
                </a:solidFill>
                <a:latin typeface="Times New Roman" pitchFamily="18" charset="0"/>
                <a:cs typeface="Times New Roman" pitchFamily="18" charset="0"/>
              </a:rPr>
              <a:t>государственной программы РФ  «</a:t>
            </a:r>
            <a:r>
              <a:rPr lang="ru-RU" sz="1600" dirty="0">
                <a:solidFill>
                  <a:srgbClr val="000000"/>
                </a:solidFill>
                <a:latin typeface="Times New Roman" pitchFamily="18" charset="0"/>
                <a:cs typeface="Times New Roman" pitchFamily="18" charset="0"/>
              </a:rPr>
              <a:t>Развитие Северо-Кавказского федерального округа</a:t>
            </a:r>
            <a:r>
              <a:rPr lang="ru-RU" sz="1600" dirty="0" smtClean="0">
                <a:solidFill>
                  <a:srgbClr val="000000"/>
                </a:solidFill>
                <a:latin typeface="Times New Roman" pitchFamily="18" charset="0"/>
                <a:cs typeface="Times New Roman" pitchFamily="18" charset="0"/>
              </a:rPr>
              <a:t>», реализуемые в настоящее время</a:t>
            </a:r>
            <a:r>
              <a:rPr lang="ru-RU" sz="1600" dirty="0" smtClean="0">
                <a:solidFill>
                  <a:prstClr val="black"/>
                </a:solidFill>
                <a:latin typeface="Times New Roman" pitchFamily="18" charset="0"/>
                <a:cs typeface="Times New Roman" pitchFamily="18" charset="0"/>
              </a:rPr>
              <a:t> </a:t>
            </a:r>
            <a:endParaRPr lang="ru-RU" sz="1600" dirty="0">
              <a:solidFill>
                <a:srgbClr val="000000"/>
              </a:solidFill>
              <a:latin typeface="Times New Roman" pitchFamily="18" charset="0"/>
              <a:cs typeface="Times New Roman" pitchFamily="18" charset="0"/>
            </a:endParaRPr>
          </a:p>
        </p:txBody>
      </p:sp>
      <p:sp>
        <p:nvSpPr>
          <p:cNvPr id="34" name="Прямоугольник 33"/>
          <p:cNvSpPr/>
          <p:nvPr/>
        </p:nvSpPr>
        <p:spPr>
          <a:xfrm>
            <a:off x="160046" y="710720"/>
            <a:ext cx="5675771" cy="451373"/>
          </a:xfrm>
          <a:prstGeom prst="rect">
            <a:avLst/>
          </a:prstGeom>
          <a:solidFill>
            <a:schemeClr val="bg1">
              <a:lumMod val="75000"/>
              <a:alpha val="60000"/>
            </a:schemeClr>
          </a:solidFill>
        </p:spPr>
        <p:txBody>
          <a:bodyPr wrap="square" lIns="91408" tIns="45704" rIns="91408" bIns="45704">
            <a:spAutoFit/>
          </a:bodyPr>
          <a:lstStyle/>
          <a:p>
            <a:pPr algn="ctr" defTabSz="914078">
              <a:lnSpc>
                <a:spcPts val="1400"/>
              </a:lnSpc>
              <a:defRPr/>
            </a:pPr>
            <a:r>
              <a:rPr lang="ru-RU" sz="1400" dirty="0" smtClean="0">
                <a:solidFill>
                  <a:srgbClr val="000000"/>
                </a:solidFill>
                <a:latin typeface="Times New Roman" pitchFamily="18" charset="0"/>
                <a:cs typeface="Times New Roman" pitchFamily="18" charset="0"/>
              </a:rPr>
              <a:t>Национальный проект «Образование», федеральный </a:t>
            </a:r>
            <a:r>
              <a:rPr lang="ru-RU" sz="1400" dirty="0">
                <a:solidFill>
                  <a:srgbClr val="000000"/>
                </a:solidFill>
                <a:latin typeface="Times New Roman" pitchFamily="18" charset="0"/>
                <a:cs typeface="Times New Roman" pitchFamily="18" charset="0"/>
              </a:rPr>
              <a:t>проект «</a:t>
            </a:r>
            <a:r>
              <a:rPr lang="ru-RU" sz="1400" dirty="0" smtClean="0">
                <a:solidFill>
                  <a:srgbClr val="000000"/>
                </a:solidFill>
                <a:latin typeface="Times New Roman" pitchFamily="18" charset="0"/>
                <a:cs typeface="Times New Roman" pitchFamily="18" charset="0"/>
              </a:rPr>
              <a:t>Современная школа»</a:t>
            </a:r>
          </a:p>
        </p:txBody>
      </p:sp>
      <p:sp>
        <p:nvSpPr>
          <p:cNvPr id="36" name="Прямоугольник 35"/>
          <p:cNvSpPr/>
          <p:nvPr/>
        </p:nvSpPr>
        <p:spPr>
          <a:xfrm>
            <a:off x="5996659" y="723485"/>
            <a:ext cx="3088317" cy="1169519"/>
          </a:xfrm>
          <a:prstGeom prst="rect">
            <a:avLst/>
          </a:prstGeom>
          <a:solidFill>
            <a:schemeClr val="bg1">
              <a:lumMod val="75000"/>
              <a:alpha val="60000"/>
            </a:schemeClr>
          </a:solidFill>
        </p:spPr>
        <p:txBody>
          <a:bodyPr wrap="square" lIns="91408" tIns="45704" rIns="91408" bIns="45704">
            <a:spAutoFit/>
          </a:bodyPr>
          <a:lstStyle/>
          <a:p>
            <a:pPr algn="ctr" defTabSz="914078">
              <a:lnSpc>
                <a:spcPts val="1400"/>
              </a:lnSpc>
              <a:defRPr/>
            </a:pPr>
            <a:r>
              <a:rPr lang="ru-RU" sz="1400" dirty="0" smtClean="0">
                <a:solidFill>
                  <a:srgbClr val="000000"/>
                </a:solidFill>
                <a:latin typeface="Times New Roman" pitchFamily="18" charset="0"/>
                <a:cs typeface="Times New Roman" pitchFamily="18" charset="0"/>
              </a:rPr>
              <a:t>Национальный проект «Демография», федеральный </a:t>
            </a:r>
            <a:r>
              <a:rPr lang="ru-RU" sz="1400" dirty="0">
                <a:solidFill>
                  <a:srgbClr val="000000"/>
                </a:solidFill>
                <a:latin typeface="Times New Roman" pitchFamily="18" charset="0"/>
                <a:cs typeface="Times New Roman" pitchFamily="18" charset="0"/>
              </a:rPr>
              <a:t>проект «Содействие занятости женщин – создание условий дошкольного </a:t>
            </a:r>
            <a:r>
              <a:rPr lang="ru-RU" sz="1400" dirty="0" smtClean="0">
                <a:solidFill>
                  <a:srgbClr val="000000"/>
                </a:solidFill>
                <a:latin typeface="Times New Roman" pitchFamily="18" charset="0"/>
                <a:cs typeface="Times New Roman" pitchFamily="18" charset="0"/>
              </a:rPr>
              <a:t>образования </a:t>
            </a:r>
            <a:r>
              <a:rPr lang="ru-RU" sz="1400" dirty="0">
                <a:solidFill>
                  <a:srgbClr val="000000"/>
                </a:solidFill>
                <a:latin typeface="Times New Roman" pitchFamily="18" charset="0"/>
                <a:cs typeface="Times New Roman" pitchFamily="18" charset="0"/>
              </a:rPr>
              <a:t>для детей в возрасте до трех лет»</a:t>
            </a:r>
          </a:p>
        </p:txBody>
      </p:sp>
      <p:pic>
        <p:nvPicPr>
          <p:cNvPr id="7" name="Рисунок 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050394" y="4521656"/>
            <a:ext cx="3003605" cy="2002403"/>
          </a:xfrm>
          <a:prstGeom prst="rect">
            <a:avLst/>
          </a:prstGeom>
        </p:spPr>
      </p:pic>
      <p:pic>
        <p:nvPicPr>
          <p:cNvPr id="5" name="Рисунок 4"/>
          <p:cNvPicPr>
            <a:picLocks noChangeAspect="1"/>
          </p:cNvPicPr>
          <p:nvPr/>
        </p:nvPicPr>
        <p:blipFill rotWithShape="1">
          <a:blip r:embed="rId14" cstate="print">
            <a:extLst>
              <a:ext uri="{28A0092B-C50C-407E-A947-70E740481C1C}">
                <a14:useLocalDpi xmlns:a14="http://schemas.microsoft.com/office/drawing/2010/main" val="0"/>
              </a:ext>
            </a:extLst>
          </a:blip>
          <a:srcRect t="21707"/>
          <a:stretch/>
        </p:blipFill>
        <p:spPr>
          <a:xfrm>
            <a:off x="6050394" y="1959646"/>
            <a:ext cx="3034582" cy="1986817"/>
          </a:xfrm>
          <a:prstGeom prst="rect">
            <a:avLst/>
          </a:prstGeom>
        </p:spPr>
      </p:pic>
      <p:sp>
        <p:nvSpPr>
          <p:cNvPr id="38" name="TextBox 37"/>
          <p:cNvSpPr txBox="1"/>
          <p:nvPr/>
        </p:nvSpPr>
        <p:spPr>
          <a:xfrm>
            <a:off x="6043518" y="3736623"/>
            <a:ext cx="3041458" cy="553966"/>
          </a:xfrm>
          <a:prstGeom prst="rect">
            <a:avLst/>
          </a:prstGeom>
          <a:solidFill>
            <a:srgbClr val="DBEEF4"/>
          </a:solidFill>
        </p:spPr>
        <p:txBody>
          <a:bodyPr wrap="square" lIns="91408" tIns="45704" rIns="91408" bIns="45704" rtlCol="0">
            <a:spAutoFit/>
          </a:bodyPr>
          <a:lstStyle/>
          <a:p>
            <a:pPr algn="ctr" defTabSz="914078">
              <a:lnSpc>
                <a:spcPts val="1200"/>
              </a:lnSpc>
            </a:pPr>
            <a:r>
              <a:rPr lang="ru-RU" sz="1400" dirty="0" smtClean="0">
                <a:solidFill>
                  <a:prstClr val="black"/>
                </a:solidFill>
                <a:latin typeface="Times New Roman" pitchFamily="18" charset="0"/>
                <a:cs typeface="Times New Roman" pitchFamily="18" charset="0"/>
              </a:rPr>
              <a:t>Ведется строительство детского сада-яслей на 280 мест </a:t>
            </a:r>
            <a:r>
              <a:rPr lang="ru-RU" sz="1400" dirty="0" smtClean="0">
                <a:solidFill>
                  <a:prstClr val="black"/>
                </a:solidFill>
                <a:latin typeface="Times New Roman" pitchFamily="18" charset="0"/>
                <a:cs typeface="Times New Roman" pitchFamily="18" charset="0"/>
              </a:rPr>
              <a:t/>
            </a:r>
            <a:br>
              <a:rPr lang="ru-RU" sz="1400" dirty="0" smtClean="0">
                <a:solidFill>
                  <a:prstClr val="black"/>
                </a:solidFill>
                <a:latin typeface="Times New Roman" pitchFamily="18" charset="0"/>
                <a:cs typeface="Times New Roman" pitchFamily="18" charset="0"/>
              </a:rPr>
            </a:br>
            <a:r>
              <a:rPr lang="ru-RU" sz="1400" dirty="0" smtClean="0">
                <a:solidFill>
                  <a:prstClr val="black"/>
                </a:solidFill>
                <a:latin typeface="Times New Roman" pitchFamily="18" charset="0"/>
                <a:cs typeface="Times New Roman" pitchFamily="18" charset="0"/>
              </a:rPr>
              <a:t>по </a:t>
            </a:r>
            <a:r>
              <a:rPr lang="ru-RU" sz="1400" dirty="0" smtClean="0">
                <a:solidFill>
                  <a:prstClr val="black"/>
                </a:solidFill>
                <a:latin typeface="Times New Roman" pitchFamily="18" charset="0"/>
                <a:cs typeface="Times New Roman" pitchFamily="18" charset="0"/>
              </a:rPr>
              <a:t>ул. </a:t>
            </a:r>
            <a:r>
              <a:rPr lang="ru-RU" sz="1400" dirty="0" smtClean="0">
                <a:solidFill>
                  <a:prstClr val="black"/>
                </a:solidFill>
                <a:latin typeface="Times New Roman" pitchFamily="18" charset="0"/>
                <a:cs typeface="Times New Roman" pitchFamily="18" charset="0"/>
              </a:rPr>
              <a:t>Замковой</a:t>
            </a:r>
            <a:endParaRPr lang="ru-RU" sz="1400" dirty="0">
              <a:solidFill>
                <a:prstClr val="black"/>
              </a:solidFill>
              <a:latin typeface="Times New Roman" pitchFamily="18" charset="0"/>
              <a:cs typeface="Times New Roman" pitchFamily="18" charset="0"/>
            </a:endParaRPr>
          </a:p>
        </p:txBody>
      </p:sp>
      <p:sp>
        <p:nvSpPr>
          <p:cNvPr id="37" name="TextBox 36"/>
          <p:cNvSpPr txBox="1"/>
          <p:nvPr/>
        </p:nvSpPr>
        <p:spPr>
          <a:xfrm>
            <a:off x="6031604" y="6324020"/>
            <a:ext cx="3041183" cy="400077"/>
          </a:xfrm>
          <a:prstGeom prst="rect">
            <a:avLst/>
          </a:prstGeom>
          <a:solidFill>
            <a:srgbClr val="DBEEF4"/>
          </a:solidFill>
        </p:spPr>
        <p:txBody>
          <a:bodyPr wrap="square" lIns="91408" tIns="45704" rIns="91408" bIns="45704" rtlCol="0">
            <a:spAutoFit/>
          </a:bodyPr>
          <a:lstStyle/>
          <a:p>
            <a:pPr algn="ctr" defTabSz="914078">
              <a:lnSpc>
                <a:spcPts val="1200"/>
              </a:lnSpc>
            </a:pPr>
            <a:r>
              <a:rPr lang="ru-RU" sz="1400" dirty="0" smtClean="0">
                <a:solidFill>
                  <a:prstClr val="black"/>
                </a:solidFill>
                <a:latin typeface="Times New Roman" pitchFamily="18" charset="0"/>
                <a:cs typeface="Times New Roman" pitchFamily="18" charset="0"/>
              </a:rPr>
              <a:t>Ведется строительство корпуса ДС № 8 на 40 мест по ул. </a:t>
            </a:r>
            <a:r>
              <a:rPr lang="ru-RU" sz="1400" dirty="0" err="1" smtClean="0">
                <a:solidFill>
                  <a:prstClr val="black"/>
                </a:solidFill>
                <a:latin typeface="Times New Roman" pitchFamily="18" charset="0"/>
                <a:cs typeface="Times New Roman" pitchFamily="18" charset="0"/>
              </a:rPr>
              <a:t>Велинградской</a:t>
            </a:r>
            <a:r>
              <a:rPr lang="ru-RU" sz="1400" dirty="0" smtClean="0">
                <a:solidFill>
                  <a:prstClr val="black"/>
                </a:solidFill>
                <a:latin typeface="Times New Roman" pitchFamily="18" charset="0"/>
                <a:cs typeface="Times New Roman" pitchFamily="18" charset="0"/>
              </a:rPr>
              <a:t>  </a:t>
            </a:r>
            <a:endParaRPr lang="ru-RU" sz="14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7669686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Рисунок 67" descr="C:\Users\econom\Desktop\С КОМПА ПАПКИ\ПРОРГАММА МИНКАВКАЗА\2021\март\31.03\фото\IMG_3988.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99650" y="4971672"/>
            <a:ext cx="2148677" cy="1522735"/>
          </a:xfrm>
          <a:prstGeom prst="rect">
            <a:avLst/>
          </a:prstGeom>
          <a:noFill/>
          <a:ln>
            <a:noFill/>
          </a:ln>
        </p:spPr>
      </p:pic>
      <p:pic>
        <p:nvPicPr>
          <p:cNvPr id="66" name="Рисунок 65" descr="C:\Users\econom\Desktop\С КОМПА ПАПКИ\ПРОРГАММА МИНКАВКАЗА\2021\март\31.03\фото\IMG_3885.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25964" y="4978778"/>
            <a:ext cx="2116625" cy="1484803"/>
          </a:xfrm>
          <a:prstGeom prst="rect">
            <a:avLst/>
          </a:prstGeom>
          <a:noFill/>
          <a:ln>
            <a:noFill/>
          </a:ln>
        </p:spPr>
      </p:pic>
      <p:pic>
        <p:nvPicPr>
          <p:cNvPr id="6151" name="Picture 7" descr="https://kislovodsk-kurort.org/uploads/--11.png?16025139980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5698" y="4980478"/>
            <a:ext cx="2119539" cy="1503324"/>
          </a:xfrm>
          <a:prstGeom prst="rect">
            <a:avLst/>
          </a:prstGeom>
          <a:noFill/>
          <a:extLst>
            <a:ext uri="{909E8E84-426E-40DD-AFC4-6F175D3DCCD1}">
              <a14:hiddenFill xmlns:a14="http://schemas.microsoft.com/office/drawing/2010/main">
                <a:solidFill>
                  <a:srgbClr val="FFFFFF"/>
                </a:solidFill>
              </a14:hiddenFill>
            </a:ext>
          </a:extLst>
        </p:spPr>
      </p:pic>
      <p:sp>
        <p:nvSpPr>
          <p:cNvPr id="29709" name="AutoShape 13" descr="Image result for hotels ic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solidFill>
                <a:srgbClr val="000000"/>
              </a:solidFill>
            </a:endParaRPr>
          </a:p>
        </p:txBody>
      </p:sp>
      <p:sp>
        <p:nvSpPr>
          <p:cNvPr id="32" name="Блок-схема: процесс 31"/>
          <p:cNvSpPr/>
          <p:nvPr/>
        </p:nvSpPr>
        <p:spPr>
          <a:xfrm>
            <a:off x="8423920" y="35545"/>
            <a:ext cx="720080" cy="657152"/>
          </a:xfrm>
          <a:prstGeom prst="flowChartProcess">
            <a:avLst/>
          </a:prstGeom>
          <a:solidFill>
            <a:srgbClr val="1F497D">
              <a:lumMod val="40000"/>
              <a:lumOff val="60000"/>
            </a:srgbClr>
          </a:solidFill>
          <a:ln w="25400" cap="flat" cmpd="sng" algn="ctr">
            <a:noFill/>
            <a:prstDash val="solid"/>
          </a:ln>
          <a:effectLst/>
        </p:spPr>
        <p:txBody>
          <a:bodyPr lIns="91408" tIns="45704" rIns="91408" bIns="45704" rtlCol="0" anchor="ctr"/>
          <a:lstStyle/>
          <a:p>
            <a:pPr algn="ctr" defTabSz="914078">
              <a:defRPr/>
            </a:pPr>
            <a:endParaRPr lang="ru-RU" kern="0" dirty="0">
              <a:solidFill>
                <a:sysClr val="window" lastClr="FFFFFF"/>
              </a:solidFill>
            </a:endParaRPr>
          </a:p>
        </p:txBody>
      </p:sp>
      <p:sp>
        <p:nvSpPr>
          <p:cNvPr id="35" name="Прямоугольник 34">
            <a:extLst>
              <a:ext uri="{FF2B5EF4-FFF2-40B4-BE49-F238E27FC236}">
                <a16:creationId xmlns:lc="http://schemas.openxmlformats.org/drawingml/2006/lockedCanvas" xmlns="" xmlns:a16="http://schemas.microsoft.com/office/drawing/2014/main" id="{6F5332E5-5F39-479B-B5D7-521485D3BB97}"/>
              </a:ext>
            </a:extLst>
          </p:cNvPr>
          <p:cNvSpPr/>
          <p:nvPr/>
        </p:nvSpPr>
        <p:spPr>
          <a:xfrm>
            <a:off x="755578" y="35545"/>
            <a:ext cx="7668344" cy="657152"/>
          </a:xfrm>
          <a:prstGeom prst="rect">
            <a:avLst/>
          </a:prstGeom>
          <a:solidFill>
            <a:srgbClr val="4BACC6">
              <a:lumMod val="20000"/>
              <a:lumOff val="80000"/>
            </a:srgbClr>
          </a:solidFill>
          <a:ln w="12700" cap="flat" cmpd="sng" algn="ctr">
            <a:noFill/>
            <a:prstDash val="solid"/>
            <a:miter lim="800000"/>
          </a:ln>
          <a:effectLst/>
        </p:spPr>
        <p:txBody>
          <a:bodyPr lIns="91408" tIns="45704" rIns="91408" bIns="45704"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078">
              <a:defRPr/>
            </a:pPr>
            <a:endParaRPr lang="ru-RU" dirty="0">
              <a:solidFill>
                <a:sysClr val="window" lastClr="FFFFFF"/>
              </a:solidFill>
            </a:endParaRPr>
          </a:p>
        </p:txBody>
      </p:sp>
      <p:pic>
        <p:nvPicPr>
          <p:cNvPr id="39" name="Picture 4"/>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39000"/>
                    </a14:imgEffect>
                  </a14:imgLayer>
                </a14:imgProps>
              </a:ext>
              <a:ext uri="{28A0092B-C50C-407E-A947-70E740481C1C}">
                <a14:useLocalDpi xmlns:a14="http://schemas.microsoft.com/office/drawing/2010/main" val="0"/>
              </a:ext>
            </a:extLst>
          </a:blip>
          <a:srcRect/>
          <a:stretch>
            <a:fillRect/>
          </a:stretch>
        </p:blipFill>
        <p:spPr bwMode="auto">
          <a:xfrm>
            <a:off x="179513" y="0"/>
            <a:ext cx="504056" cy="66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39"/>
          <p:cNvSpPr txBox="1"/>
          <p:nvPr/>
        </p:nvSpPr>
        <p:spPr>
          <a:xfrm>
            <a:off x="8532442" y="188640"/>
            <a:ext cx="504056" cy="381750"/>
          </a:xfrm>
          <a:prstGeom prst="rect">
            <a:avLst/>
          </a:prstGeom>
          <a:noFill/>
        </p:spPr>
        <p:txBody>
          <a:bodyPr wrap="square" lIns="91408" tIns="45704" rIns="91408" bIns="45704" rtlCol="0">
            <a:spAutoFit/>
          </a:bodyPr>
          <a:lstStyle/>
          <a:p>
            <a:pPr algn="ctr" defTabSz="914078"/>
            <a:r>
              <a:rPr lang="ru-RU" b="1" dirty="0" smtClean="0">
                <a:solidFill>
                  <a:srgbClr val="000000"/>
                </a:solidFill>
                <a:latin typeface="Times New Roman" pitchFamily="18" charset="0"/>
                <a:cs typeface="Times New Roman" pitchFamily="18" charset="0"/>
              </a:rPr>
              <a:t>3</a:t>
            </a:r>
          </a:p>
        </p:txBody>
      </p:sp>
      <p:cxnSp>
        <p:nvCxnSpPr>
          <p:cNvPr id="42" name="Прямая соединительная линия 41"/>
          <p:cNvCxnSpPr/>
          <p:nvPr/>
        </p:nvCxnSpPr>
        <p:spPr bwMode="auto">
          <a:xfrm>
            <a:off x="107504" y="0"/>
            <a:ext cx="0" cy="692696"/>
          </a:xfrm>
          <a:prstGeom prst="line">
            <a:avLst/>
          </a:prstGeom>
          <a:solidFill>
            <a:srgbClr val="00B8FF"/>
          </a:solidFill>
          <a:ln w="9525" cap="flat" cmpd="sng" algn="ctr">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Прямая соединительная линия 43"/>
          <p:cNvCxnSpPr/>
          <p:nvPr/>
        </p:nvCxnSpPr>
        <p:spPr bwMode="auto">
          <a:xfrm>
            <a:off x="755576" y="0"/>
            <a:ext cx="0" cy="692696"/>
          </a:xfrm>
          <a:prstGeom prst="line">
            <a:avLst/>
          </a:prstGeom>
          <a:solidFill>
            <a:srgbClr val="00B8FF"/>
          </a:solidFill>
          <a:ln w="9525" cap="flat" cmpd="sng" algn="ctr">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5" name="TextBox 74"/>
          <p:cNvSpPr txBox="1"/>
          <p:nvPr/>
        </p:nvSpPr>
        <p:spPr>
          <a:xfrm>
            <a:off x="114315" y="6233925"/>
            <a:ext cx="936104" cy="246221"/>
          </a:xfrm>
          <a:prstGeom prst="rect">
            <a:avLst/>
          </a:prstGeom>
          <a:solidFill>
            <a:schemeClr val="bg1"/>
          </a:solidFill>
          <a:ln>
            <a:solidFill>
              <a:schemeClr val="tx1"/>
            </a:solidFill>
          </a:ln>
        </p:spPr>
        <p:txBody>
          <a:bodyPr wrap="square" rtlCol="0">
            <a:spAutoFit/>
          </a:bodyPr>
          <a:lstStyle/>
          <a:p>
            <a:pPr defTabSz="914078">
              <a:lnSpc>
                <a:spcPts val="1200"/>
              </a:lnSpc>
            </a:pPr>
            <a:r>
              <a:rPr lang="ru-RU" sz="1200" dirty="0" smtClean="0">
                <a:solidFill>
                  <a:prstClr val="black"/>
                </a:solidFill>
                <a:latin typeface="Times New Roman" panose="02020603050405020304" pitchFamily="18" charset="0"/>
                <a:cs typeface="Times New Roman" panose="02020603050405020304" pitchFamily="18" charset="0"/>
              </a:rPr>
              <a:t>По проекту</a:t>
            </a:r>
            <a:endParaRPr lang="ru-RU" sz="1200" dirty="0">
              <a:solidFill>
                <a:prstClr val="black"/>
              </a:solidFill>
              <a:latin typeface="Times New Roman" panose="02020603050405020304" pitchFamily="18" charset="0"/>
              <a:cs typeface="Times New Roman" panose="02020603050405020304" pitchFamily="18" charset="0"/>
            </a:endParaRPr>
          </a:p>
        </p:txBody>
      </p:sp>
      <p:pic>
        <p:nvPicPr>
          <p:cNvPr id="6148" name="Picture 4" descr="https://kislovodsk-kurort.org/uploads/-07.06-152.jpg?160683126398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41337" y="1076194"/>
            <a:ext cx="2183198" cy="1535112"/>
          </a:xfrm>
          <a:prstGeom prst="rect">
            <a:avLst/>
          </a:prstGeom>
          <a:noFill/>
          <a:extLst>
            <a:ext uri="{909E8E84-426E-40DD-AFC4-6F175D3DCCD1}">
              <a14:hiddenFill xmlns:a14="http://schemas.microsoft.com/office/drawing/2010/main">
                <a:solidFill>
                  <a:srgbClr val="FFFFFF"/>
                </a:solidFill>
              </a14:hiddenFill>
            </a:ext>
          </a:extLst>
        </p:spPr>
      </p:pic>
      <p:pic>
        <p:nvPicPr>
          <p:cNvPr id="36" name="Рисунок 35" descr="E:\объекты\IMG_5547.JP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96340" y="2633965"/>
            <a:ext cx="2148677" cy="1535112"/>
          </a:xfrm>
          <a:prstGeom prst="rect">
            <a:avLst/>
          </a:prstGeom>
          <a:noFill/>
          <a:ln>
            <a:noFill/>
          </a:ln>
        </p:spPr>
      </p:pic>
      <p:pic>
        <p:nvPicPr>
          <p:cNvPr id="37" name="Рисунок 36" descr="C:\Users\User\Desktop\ПРОРГАММА МИНКАВКАЗА\2020\декабрь\01.12\фото 01.12\IMG_7920.JP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875050" y="1057950"/>
            <a:ext cx="2172961" cy="1535112"/>
          </a:xfrm>
          <a:prstGeom prst="rect">
            <a:avLst/>
          </a:prstGeom>
          <a:noFill/>
          <a:ln>
            <a:noFill/>
          </a:ln>
        </p:spPr>
      </p:pic>
      <p:sp>
        <p:nvSpPr>
          <p:cNvPr id="53" name="TextBox 52"/>
          <p:cNvSpPr txBox="1"/>
          <p:nvPr/>
        </p:nvSpPr>
        <p:spPr>
          <a:xfrm>
            <a:off x="70046" y="6540007"/>
            <a:ext cx="4442589" cy="246189"/>
          </a:xfrm>
          <a:prstGeom prst="rect">
            <a:avLst/>
          </a:prstGeom>
          <a:solidFill>
            <a:srgbClr val="DBEEF4"/>
          </a:solidFill>
        </p:spPr>
        <p:txBody>
          <a:bodyPr wrap="square" lIns="91408" tIns="45704" rIns="91408" bIns="45704" rtlCol="0">
            <a:spAutoFit/>
          </a:bodyPr>
          <a:lstStyle/>
          <a:p>
            <a:pPr algn="ctr" defTabSz="914078">
              <a:lnSpc>
                <a:spcPts val="1200"/>
              </a:lnSpc>
            </a:pPr>
            <a:r>
              <a:rPr lang="ru-RU" sz="1400" dirty="0" smtClean="0">
                <a:solidFill>
                  <a:prstClr val="black"/>
                </a:solidFill>
                <a:latin typeface="Times New Roman" pitchFamily="18" charset="0"/>
                <a:cs typeface="Times New Roman" pitchFamily="18" charset="0"/>
              </a:rPr>
              <a:t>Реконструкция ГТС на </a:t>
            </a:r>
            <a:r>
              <a:rPr lang="ru-RU" sz="1400" dirty="0">
                <a:solidFill>
                  <a:prstClr val="black"/>
                </a:solidFill>
                <a:latin typeface="Times New Roman" pitchFamily="18" charset="0"/>
                <a:cs typeface="Times New Roman" pitchFamily="18" charset="0"/>
              </a:rPr>
              <a:t>реке </a:t>
            </a:r>
            <a:r>
              <a:rPr lang="ru-RU" sz="1400" dirty="0" err="1">
                <a:solidFill>
                  <a:prstClr val="black"/>
                </a:solidFill>
                <a:latin typeface="Times New Roman" pitchFamily="18" charset="0"/>
                <a:cs typeface="Times New Roman" pitchFamily="18" charset="0"/>
              </a:rPr>
              <a:t>Аликоновка</a:t>
            </a:r>
            <a:r>
              <a:rPr lang="ru-RU" sz="1400" dirty="0">
                <a:solidFill>
                  <a:prstClr val="black"/>
                </a:solidFill>
                <a:latin typeface="Times New Roman" pitchFamily="18" charset="0"/>
                <a:cs typeface="Times New Roman" pitchFamily="18" charset="0"/>
              </a:rPr>
              <a:t> (Старое озеро)</a:t>
            </a:r>
          </a:p>
        </p:txBody>
      </p:sp>
      <p:sp>
        <p:nvSpPr>
          <p:cNvPr id="54" name="TextBox 53"/>
          <p:cNvSpPr txBox="1"/>
          <p:nvPr/>
        </p:nvSpPr>
        <p:spPr>
          <a:xfrm>
            <a:off x="4596561" y="6580470"/>
            <a:ext cx="4383655" cy="246189"/>
          </a:xfrm>
          <a:prstGeom prst="rect">
            <a:avLst/>
          </a:prstGeom>
          <a:solidFill>
            <a:srgbClr val="DBEEF4"/>
          </a:solidFill>
        </p:spPr>
        <p:txBody>
          <a:bodyPr wrap="square" lIns="91408" tIns="45704" rIns="91408" bIns="45704" rtlCol="0">
            <a:spAutoFit/>
          </a:bodyPr>
          <a:lstStyle/>
          <a:p>
            <a:pPr algn="ctr" defTabSz="914078">
              <a:lnSpc>
                <a:spcPts val="1200"/>
              </a:lnSpc>
            </a:pPr>
            <a:r>
              <a:rPr lang="ru-RU" sz="1400" dirty="0">
                <a:solidFill>
                  <a:prstClr val="black"/>
                </a:solidFill>
                <a:latin typeface="Times New Roman" pitchFamily="18" charset="0"/>
                <a:cs typeface="Times New Roman" pitchFamily="18" charset="0"/>
              </a:rPr>
              <a:t>Р</a:t>
            </a:r>
            <a:r>
              <a:rPr lang="ru-RU" sz="1400" dirty="0" smtClean="0">
                <a:solidFill>
                  <a:prstClr val="black"/>
                </a:solidFill>
                <a:latin typeface="Times New Roman" pitchFamily="18" charset="0"/>
                <a:cs typeface="Times New Roman" pitchFamily="18" charset="0"/>
              </a:rPr>
              <a:t>еконструкция проспекта Ленина (1-й этап)</a:t>
            </a:r>
            <a:endParaRPr lang="ru-RU" sz="1400" dirty="0">
              <a:solidFill>
                <a:prstClr val="black"/>
              </a:solidFill>
              <a:latin typeface="Times New Roman" pitchFamily="18" charset="0"/>
              <a:cs typeface="Times New Roman" pitchFamily="18" charset="0"/>
            </a:endParaRPr>
          </a:p>
        </p:txBody>
      </p:sp>
      <p:pic>
        <p:nvPicPr>
          <p:cNvPr id="59" name="Рисунок 20"/>
          <p:cNvPicPr>
            <a:picLocks noChangeAspect="1"/>
          </p:cNvPicPr>
          <p:nvPr/>
        </p:nvPicPr>
        <p:blipFill>
          <a:blip r:embed="rId11" cstate="print">
            <a:lum bright="14000" contrast="10000"/>
            <a:extLst>
              <a:ext uri="{28A0092B-C50C-407E-A947-70E740481C1C}">
                <a14:useLocalDpi xmlns:a14="http://schemas.microsoft.com/office/drawing/2010/main" val="0"/>
              </a:ext>
            </a:extLst>
          </a:blip>
          <a:srcRect/>
          <a:stretch>
            <a:fillRect/>
          </a:stretch>
        </p:blipFill>
        <p:spPr bwMode="auto">
          <a:xfrm>
            <a:off x="4605213" y="4971672"/>
            <a:ext cx="2148677" cy="1522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TextBox 47"/>
          <p:cNvSpPr txBox="1"/>
          <p:nvPr/>
        </p:nvSpPr>
        <p:spPr>
          <a:xfrm>
            <a:off x="2323965" y="6231998"/>
            <a:ext cx="1520632" cy="246221"/>
          </a:xfrm>
          <a:prstGeom prst="rect">
            <a:avLst/>
          </a:prstGeom>
          <a:solidFill>
            <a:schemeClr val="bg1"/>
          </a:solidFill>
          <a:ln>
            <a:solidFill>
              <a:schemeClr val="tx1"/>
            </a:solidFill>
          </a:ln>
        </p:spPr>
        <p:txBody>
          <a:bodyPr wrap="square" rtlCol="0">
            <a:spAutoFit/>
          </a:bodyPr>
          <a:lstStyle/>
          <a:p>
            <a:pPr defTabSz="914078">
              <a:lnSpc>
                <a:spcPts val="1200"/>
              </a:lnSpc>
            </a:pPr>
            <a:r>
              <a:rPr lang="ru-RU" sz="1200" dirty="0" smtClean="0">
                <a:solidFill>
                  <a:prstClr val="black"/>
                </a:solidFill>
                <a:latin typeface="Times New Roman" panose="02020603050405020304" pitchFamily="18" charset="0"/>
                <a:cs typeface="Times New Roman" panose="02020603050405020304" pitchFamily="18" charset="0"/>
              </a:rPr>
              <a:t>Ход реконструкции</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33" name="Прямоугольник 32"/>
          <p:cNvSpPr/>
          <p:nvPr/>
        </p:nvSpPr>
        <p:spPr>
          <a:xfrm>
            <a:off x="199156" y="731665"/>
            <a:ext cx="8878966" cy="271869"/>
          </a:xfrm>
          <a:prstGeom prst="rect">
            <a:avLst/>
          </a:prstGeom>
          <a:solidFill>
            <a:schemeClr val="accent1">
              <a:lumMod val="20000"/>
              <a:lumOff val="80000"/>
            </a:schemeClr>
          </a:solidFill>
        </p:spPr>
        <p:txBody>
          <a:bodyPr wrap="square">
            <a:spAutoFit/>
          </a:bodyPr>
          <a:lstStyle/>
          <a:p>
            <a:pPr algn="ctr" defTabSz="914078">
              <a:lnSpc>
                <a:spcPts val="1400"/>
              </a:lnSpc>
              <a:defRPr/>
            </a:pPr>
            <a:r>
              <a:rPr lang="ru-RU" sz="1400" b="1" dirty="0" smtClean="0">
                <a:solidFill>
                  <a:srgbClr val="000000"/>
                </a:solidFill>
                <a:latin typeface="Times New Roman" pitchFamily="18" charset="0"/>
                <a:cs typeface="Times New Roman" pitchFamily="18" charset="0"/>
              </a:rPr>
              <a:t>Завершившие реализацию в 2020 году</a:t>
            </a:r>
            <a:endParaRPr lang="ru-RU" sz="1400" b="1" dirty="0">
              <a:solidFill>
                <a:srgbClr val="000000"/>
              </a:solidFill>
              <a:latin typeface="Times New Roman" pitchFamily="18" charset="0"/>
              <a:cs typeface="Times New Roman" pitchFamily="18" charset="0"/>
            </a:endParaRPr>
          </a:p>
        </p:txBody>
      </p:sp>
      <p:sp>
        <p:nvSpPr>
          <p:cNvPr id="51" name="Текст 2"/>
          <p:cNvSpPr txBox="1">
            <a:spLocks/>
          </p:cNvSpPr>
          <p:nvPr/>
        </p:nvSpPr>
        <p:spPr>
          <a:xfrm>
            <a:off x="760042" y="230675"/>
            <a:ext cx="7772400" cy="360040"/>
          </a:xfrm>
          <a:prstGeom prst="rect">
            <a:avLst/>
          </a:prstGeom>
        </p:spPr>
        <p:txBody>
          <a:bodyPr vert="horz" lIns="91408" tIns="45704" rIns="91408" bIns="45704" rtlCol="0" anchor="b">
            <a:noAutofit/>
          </a:bodyPr>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lgn="ctr" defTabSz="914078"/>
            <a:r>
              <a:rPr lang="ru-RU" sz="1600" dirty="0">
                <a:solidFill>
                  <a:prstClr val="black"/>
                </a:solidFill>
                <a:latin typeface="Times New Roman" pitchFamily="18" charset="0"/>
                <a:cs typeface="Times New Roman" pitchFamily="18" charset="0"/>
              </a:rPr>
              <a:t>Мероприятия реализуемые в рамках национального </a:t>
            </a:r>
            <a:br>
              <a:rPr lang="ru-RU" sz="1600" dirty="0">
                <a:solidFill>
                  <a:prstClr val="black"/>
                </a:solidFill>
                <a:latin typeface="Times New Roman" pitchFamily="18" charset="0"/>
                <a:cs typeface="Times New Roman" pitchFamily="18" charset="0"/>
              </a:rPr>
            </a:br>
            <a:r>
              <a:rPr lang="ru-RU" sz="1600" dirty="0">
                <a:solidFill>
                  <a:prstClr val="black"/>
                </a:solidFill>
                <a:latin typeface="Times New Roman" pitchFamily="18" charset="0"/>
                <a:cs typeface="Times New Roman" pitchFamily="18" charset="0"/>
              </a:rPr>
              <a:t>проекта Российской Федерации </a:t>
            </a:r>
            <a:r>
              <a:rPr lang="ru-RU" sz="1600" dirty="0" smtClean="0">
                <a:solidFill>
                  <a:prstClr val="black"/>
                </a:solidFill>
                <a:latin typeface="Times New Roman" pitchFamily="18" charset="0"/>
                <a:cs typeface="Times New Roman" pitchFamily="18" charset="0"/>
              </a:rPr>
              <a:t>«Жилье и городская среда»</a:t>
            </a:r>
            <a:endParaRPr lang="ru-RU" sz="1600" dirty="0">
              <a:solidFill>
                <a:prstClr val="black"/>
              </a:solidFill>
              <a:latin typeface="Times New Roman" pitchFamily="18" charset="0"/>
              <a:cs typeface="Times New Roman" pitchFamily="18" charset="0"/>
            </a:endParaRPr>
          </a:p>
        </p:txBody>
      </p:sp>
      <p:sp>
        <p:nvSpPr>
          <p:cNvPr id="52" name="TextBox 51"/>
          <p:cNvSpPr txBox="1"/>
          <p:nvPr/>
        </p:nvSpPr>
        <p:spPr>
          <a:xfrm>
            <a:off x="4596561" y="6268724"/>
            <a:ext cx="936104" cy="246221"/>
          </a:xfrm>
          <a:prstGeom prst="rect">
            <a:avLst/>
          </a:prstGeom>
          <a:solidFill>
            <a:schemeClr val="bg1"/>
          </a:solidFill>
          <a:ln>
            <a:solidFill>
              <a:schemeClr val="tx1"/>
            </a:solidFill>
          </a:ln>
        </p:spPr>
        <p:txBody>
          <a:bodyPr wrap="square" rtlCol="0">
            <a:spAutoFit/>
          </a:bodyPr>
          <a:lstStyle/>
          <a:p>
            <a:pPr defTabSz="914078">
              <a:lnSpc>
                <a:spcPts val="1200"/>
              </a:lnSpc>
            </a:pPr>
            <a:r>
              <a:rPr lang="ru-RU" sz="1200" dirty="0" smtClean="0">
                <a:solidFill>
                  <a:prstClr val="black"/>
                </a:solidFill>
                <a:latin typeface="Times New Roman" panose="02020603050405020304" pitchFamily="18" charset="0"/>
                <a:cs typeface="Times New Roman" panose="02020603050405020304" pitchFamily="18" charset="0"/>
              </a:rPr>
              <a:t>По проекту</a:t>
            </a:r>
            <a:endParaRPr lang="ru-RU" sz="1200" dirty="0">
              <a:solidFill>
                <a:prstClr val="black"/>
              </a:solidFill>
              <a:latin typeface="Times New Roman" panose="02020603050405020304" pitchFamily="18" charset="0"/>
              <a:cs typeface="Times New Roman" panose="02020603050405020304" pitchFamily="18" charset="0"/>
            </a:endParaRPr>
          </a:p>
        </p:txBody>
      </p:sp>
      <p:pic>
        <p:nvPicPr>
          <p:cNvPr id="8" name="Рисунок 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99156" y="2666352"/>
            <a:ext cx="2092185" cy="1520309"/>
          </a:xfrm>
          <a:prstGeom prst="rect">
            <a:avLst/>
          </a:prstGeom>
        </p:spPr>
      </p:pic>
      <p:pic>
        <p:nvPicPr>
          <p:cNvPr id="61" name="Рисунок 60" descr="https://kislovodsk-kurort.org/uploads/-07.06--3----.jpg?1604925419646"/>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349983" y="2655473"/>
            <a:ext cx="2174552" cy="1529905"/>
          </a:xfrm>
          <a:prstGeom prst="rect">
            <a:avLst/>
          </a:prstGeom>
          <a:noFill/>
          <a:ln>
            <a:noFill/>
          </a:ln>
        </p:spPr>
      </p:pic>
      <p:sp>
        <p:nvSpPr>
          <p:cNvPr id="41" name="TextBox 40"/>
          <p:cNvSpPr txBox="1"/>
          <p:nvPr/>
        </p:nvSpPr>
        <p:spPr>
          <a:xfrm>
            <a:off x="195364" y="4132520"/>
            <a:ext cx="4317775" cy="400077"/>
          </a:xfrm>
          <a:prstGeom prst="rect">
            <a:avLst/>
          </a:prstGeom>
          <a:solidFill>
            <a:srgbClr val="DBEEF4"/>
          </a:solidFill>
        </p:spPr>
        <p:txBody>
          <a:bodyPr wrap="square" lIns="91408" tIns="45704" rIns="91408" bIns="45704" rtlCol="0">
            <a:spAutoFit/>
          </a:bodyPr>
          <a:lstStyle/>
          <a:p>
            <a:pPr algn="ctr" defTabSz="914078">
              <a:lnSpc>
                <a:spcPts val="1200"/>
              </a:lnSpc>
            </a:pPr>
            <a:r>
              <a:rPr lang="ru-RU" sz="1400" dirty="0" smtClean="0">
                <a:solidFill>
                  <a:prstClr val="black"/>
                </a:solidFill>
                <a:latin typeface="Times New Roman" pitchFamily="18" charset="0"/>
                <a:cs typeface="Times New Roman" pitchFamily="18" charset="0"/>
              </a:rPr>
              <a:t>Выполнены работы по благоустройству пешеходных зон по ул. Вокзальной и ул. Герцена</a:t>
            </a:r>
            <a:endParaRPr lang="ru-RU" sz="1400" dirty="0">
              <a:solidFill>
                <a:prstClr val="black"/>
              </a:solidFill>
              <a:latin typeface="Times New Roman" pitchFamily="18" charset="0"/>
              <a:cs typeface="Times New Roman" pitchFamily="18" charset="0"/>
            </a:endParaRPr>
          </a:p>
        </p:txBody>
      </p:sp>
      <p:pic>
        <p:nvPicPr>
          <p:cNvPr id="62" name="Рисунок 61" descr="C:\Users\econom\Desktop\С КОМПА ПАПКИ\ПРОРГАММА МИНКАВКАЗА\2021\январь\13.01\Фото\390AC46F-AB0A-4B92-95B0-078935DF40E3.jpeg"/>
          <p:cNvPicPr/>
          <p:nvPr/>
        </p:nvPicPr>
        <p:blipFill>
          <a:blip r:embed="rId14" cstate="print">
            <a:extLst>
              <a:ext uri="{BEBA8EAE-BF5A-486C-A8C5-ECC9F3942E4B}">
                <a14:imgProps xmlns:a14="http://schemas.microsoft.com/office/drawing/2010/main">
                  <a14:imgLayer r:embed="rId15">
                    <a14:imgEffect>
                      <a14:sharpenSoften amount="25000"/>
                    </a14:imgEffect>
                    <a14:imgEffect>
                      <a14:brightnessContrast bright="17000" contrast="7000"/>
                    </a14:imgEffect>
                  </a14:imgLayer>
                </a14:imgProps>
              </a:ext>
              <a:ext uri="{28A0092B-C50C-407E-A947-70E740481C1C}">
                <a14:useLocalDpi xmlns:a14="http://schemas.microsoft.com/office/drawing/2010/main" val="0"/>
              </a:ext>
            </a:extLst>
          </a:blip>
          <a:srcRect/>
          <a:stretch>
            <a:fillRect/>
          </a:stretch>
        </p:blipFill>
        <p:spPr bwMode="auto">
          <a:xfrm>
            <a:off x="4661539" y="1069370"/>
            <a:ext cx="2169967" cy="1523692"/>
          </a:xfrm>
          <a:prstGeom prst="rect">
            <a:avLst/>
          </a:prstGeom>
          <a:noFill/>
          <a:ln>
            <a:noFill/>
          </a:ln>
        </p:spPr>
      </p:pic>
      <p:pic>
        <p:nvPicPr>
          <p:cNvPr id="63" name="Рисунок 62" descr="C:\Users\econom\Desktop\С КОМПА ПАПКИ\ПРОРГАММА МИНКАВКАЗА\2021\январь\13.01\Фото\215475C9-9A15-4392-AF35-5A1A6B56E747.jpeg"/>
          <p:cNvPicPr/>
          <p:nvPr/>
        </p:nvPicPr>
        <p:blipFill>
          <a:blip r:embed="rId16" cstate="print">
            <a:extLst>
              <a:ext uri="{BEBA8EAE-BF5A-486C-A8C5-ECC9F3942E4B}">
                <a14:imgProps xmlns:a14="http://schemas.microsoft.com/office/drawing/2010/main">
                  <a14:imgLayer r:embed="rId17">
                    <a14:imgEffect>
                      <a14:sharpenSoften amount="25000"/>
                    </a14:imgEffect>
                    <a14:imgEffect>
                      <a14:brightnessContrast bright="12000" contrast="7000"/>
                    </a14:imgEffect>
                  </a14:imgLayer>
                </a14:imgProps>
              </a:ext>
              <a:ext uri="{28A0092B-C50C-407E-A947-70E740481C1C}">
                <a14:useLocalDpi xmlns:a14="http://schemas.microsoft.com/office/drawing/2010/main" val="0"/>
              </a:ext>
            </a:extLst>
          </a:blip>
          <a:srcRect/>
          <a:stretch>
            <a:fillRect/>
          </a:stretch>
        </p:blipFill>
        <p:spPr bwMode="auto">
          <a:xfrm>
            <a:off x="4649784" y="2656173"/>
            <a:ext cx="2184544" cy="1514081"/>
          </a:xfrm>
          <a:prstGeom prst="rect">
            <a:avLst/>
          </a:prstGeom>
          <a:noFill/>
          <a:ln>
            <a:noFill/>
          </a:ln>
        </p:spPr>
      </p:pic>
      <p:sp>
        <p:nvSpPr>
          <p:cNvPr id="43" name="TextBox 42"/>
          <p:cNvSpPr txBox="1"/>
          <p:nvPr/>
        </p:nvSpPr>
        <p:spPr>
          <a:xfrm>
            <a:off x="4661539" y="4132520"/>
            <a:ext cx="4374959" cy="400077"/>
          </a:xfrm>
          <a:prstGeom prst="rect">
            <a:avLst/>
          </a:prstGeom>
          <a:solidFill>
            <a:srgbClr val="DBEEF4"/>
          </a:solidFill>
        </p:spPr>
        <p:txBody>
          <a:bodyPr wrap="square" lIns="91408" tIns="45704" rIns="91408" bIns="45704" rtlCol="0">
            <a:spAutoFit/>
          </a:bodyPr>
          <a:lstStyle/>
          <a:p>
            <a:pPr algn="ctr" defTabSz="914078">
              <a:lnSpc>
                <a:spcPts val="1200"/>
              </a:lnSpc>
            </a:pPr>
            <a:r>
              <a:rPr lang="ru-RU" sz="1400" dirty="0" smtClean="0">
                <a:solidFill>
                  <a:prstClr val="black"/>
                </a:solidFill>
                <a:latin typeface="Times New Roman" pitchFamily="18" charset="0"/>
                <a:cs typeface="Times New Roman" pitchFamily="18" charset="0"/>
              </a:rPr>
              <a:t>Выполнены работы по благоустройству пешеходного бульвара по пр. Дзержинского</a:t>
            </a:r>
            <a:endParaRPr lang="ru-RU" sz="1400" dirty="0">
              <a:solidFill>
                <a:prstClr val="black"/>
              </a:solidFill>
              <a:latin typeface="Times New Roman" pitchFamily="18" charset="0"/>
              <a:cs typeface="Times New Roman" pitchFamily="18" charset="0"/>
            </a:endParaRPr>
          </a:p>
        </p:txBody>
      </p:sp>
      <p:sp>
        <p:nvSpPr>
          <p:cNvPr id="67" name="TextBox 66"/>
          <p:cNvSpPr txBox="1"/>
          <p:nvPr/>
        </p:nvSpPr>
        <p:spPr>
          <a:xfrm>
            <a:off x="6826804" y="6276963"/>
            <a:ext cx="1520632" cy="246221"/>
          </a:xfrm>
          <a:prstGeom prst="rect">
            <a:avLst/>
          </a:prstGeom>
          <a:solidFill>
            <a:schemeClr val="bg1"/>
          </a:solidFill>
          <a:ln>
            <a:solidFill>
              <a:schemeClr val="tx1"/>
            </a:solidFill>
          </a:ln>
        </p:spPr>
        <p:txBody>
          <a:bodyPr wrap="square" rtlCol="0">
            <a:spAutoFit/>
          </a:bodyPr>
          <a:lstStyle/>
          <a:p>
            <a:pPr defTabSz="914078">
              <a:lnSpc>
                <a:spcPts val="1200"/>
              </a:lnSpc>
            </a:pPr>
            <a:r>
              <a:rPr lang="ru-RU" sz="1200" dirty="0" smtClean="0">
                <a:solidFill>
                  <a:prstClr val="black"/>
                </a:solidFill>
                <a:latin typeface="Times New Roman" panose="02020603050405020304" pitchFamily="18" charset="0"/>
                <a:cs typeface="Times New Roman" panose="02020603050405020304" pitchFamily="18" charset="0"/>
              </a:rPr>
              <a:t>Ход реконструкции</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38" name="Прямоугольник 37"/>
          <p:cNvSpPr/>
          <p:nvPr/>
        </p:nvSpPr>
        <p:spPr>
          <a:xfrm>
            <a:off x="135698" y="4670857"/>
            <a:ext cx="8853169" cy="271869"/>
          </a:xfrm>
          <a:prstGeom prst="rect">
            <a:avLst/>
          </a:prstGeom>
          <a:solidFill>
            <a:schemeClr val="accent1">
              <a:lumMod val="20000"/>
              <a:lumOff val="80000"/>
            </a:schemeClr>
          </a:solidFill>
        </p:spPr>
        <p:txBody>
          <a:bodyPr wrap="square">
            <a:spAutoFit/>
          </a:bodyPr>
          <a:lstStyle/>
          <a:p>
            <a:pPr algn="ctr" defTabSz="914078">
              <a:lnSpc>
                <a:spcPts val="1400"/>
              </a:lnSpc>
              <a:defRPr/>
            </a:pPr>
            <a:r>
              <a:rPr lang="ru-RU" sz="1400" b="1" dirty="0" smtClean="0">
                <a:solidFill>
                  <a:srgbClr val="000000"/>
                </a:solidFill>
                <a:latin typeface="Times New Roman" pitchFamily="18" charset="0"/>
                <a:cs typeface="Times New Roman" pitchFamily="18" charset="0"/>
              </a:rPr>
              <a:t>Продолжающие реализацию в 2021 году (переходящие проекты)</a:t>
            </a:r>
            <a:endParaRPr lang="ru-RU" sz="1400" b="1" dirty="0">
              <a:solidFill>
                <a:srgbClr val="000000"/>
              </a:solidFill>
              <a:latin typeface="Times New Roman" pitchFamily="18" charset="0"/>
              <a:cs typeface="Times New Roman" pitchFamily="18" charset="0"/>
            </a:endParaRPr>
          </a:p>
        </p:txBody>
      </p:sp>
      <p:pic>
        <p:nvPicPr>
          <p:cNvPr id="1026" name="Picture 2" descr="Федеральный проект «Формирование комфортной городской среды» национального  проекта «Жильё и городская среда»"/>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07975" y="1159388"/>
            <a:ext cx="1694155" cy="1344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61341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4848615" y="3724167"/>
            <a:ext cx="1131332" cy="1347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11"/>
          <p:cNvPicPr>
            <a:picLocks noChangeAspect="1" noChangeArrowheads="1"/>
          </p:cNvPicPr>
          <p:nvPr/>
        </p:nvPicPr>
        <p:blipFill rotWithShape="1">
          <a:blip r:embed="rId2">
            <a:extLst>
              <a:ext uri="{28A0092B-C50C-407E-A947-70E740481C1C}">
                <a14:useLocalDpi xmlns:a14="http://schemas.microsoft.com/office/drawing/2010/main" val="0"/>
              </a:ext>
            </a:extLst>
          </a:blip>
          <a:srcRect l="8095"/>
          <a:stretch/>
        </p:blipFill>
        <p:spPr bwMode="auto">
          <a:xfrm rot="10800000" flipV="1">
            <a:off x="3266134" y="1807052"/>
            <a:ext cx="1007183" cy="1490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rotWithShape="1">
          <a:blip r:embed="rId2">
            <a:extLst>
              <a:ext uri="{28A0092B-C50C-407E-A947-70E740481C1C}">
                <a14:useLocalDpi xmlns:a14="http://schemas.microsoft.com/office/drawing/2010/main" val="0"/>
              </a:ext>
            </a:extLst>
          </a:blip>
          <a:srcRect l="8095"/>
          <a:stretch/>
        </p:blipFill>
        <p:spPr bwMode="auto">
          <a:xfrm rot="10800000">
            <a:off x="3473682" y="3860065"/>
            <a:ext cx="1007183" cy="1418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3369" y="1685686"/>
            <a:ext cx="948131" cy="1618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Блок-схема: процесс 10"/>
          <p:cNvSpPr/>
          <p:nvPr/>
        </p:nvSpPr>
        <p:spPr>
          <a:xfrm>
            <a:off x="8423920" y="35545"/>
            <a:ext cx="720080" cy="657152"/>
          </a:xfrm>
          <a:prstGeom prst="flowChartProcess">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8" tIns="45704" rIns="91408" bIns="45704" rtlCol="0" anchor="ctr"/>
          <a:lstStyle/>
          <a:p>
            <a:pPr algn="ctr" defTabSz="914078"/>
            <a:endParaRPr lang="ru-RU" dirty="0">
              <a:solidFill>
                <a:prstClr val="white"/>
              </a:solidFill>
            </a:endParaRPr>
          </a:p>
        </p:txBody>
      </p:sp>
      <p:sp>
        <p:nvSpPr>
          <p:cNvPr id="10" name="Прямоугольник 9">
            <a:extLst>
              <a:ext uri="{FF2B5EF4-FFF2-40B4-BE49-F238E27FC236}">
                <a16:creationId xmlns:lc="http://schemas.openxmlformats.org/drawingml/2006/lockedCanvas" xmlns="" xmlns:a16="http://schemas.microsoft.com/office/drawing/2014/main" id="{6F5332E5-5F39-479B-B5D7-521485D3BB97}"/>
              </a:ext>
            </a:extLst>
          </p:cNvPr>
          <p:cNvSpPr/>
          <p:nvPr/>
        </p:nvSpPr>
        <p:spPr>
          <a:xfrm>
            <a:off x="755578" y="35545"/>
            <a:ext cx="7668344" cy="657152"/>
          </a:xfrm>
          <a:prstGeom prst="rect">
            <a:avLst/>
          </a:prstGeom>
          <a:solidFill>
            <a:schemeClr val="accent5">
              <a:lumMod val="20000"/>
              <a:lumOff val="80000"/>
            </a:schemeClr>
          </a:solidFill>
          <a:ln w="12700" cap="flat" cmpd="sng" algn="ctr">
            <a:noFill/>
            <a:prstDash val="solid"/>
            <a:miter lim="800000"/>
          </a:ln>
          <a:effectLst/>
        </p:spPr>
        <p:txBody>
          <a:bodyPr lIns="91408" tIns="45704" rIns="91408" bIns="45704"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078">
              <a:defRPr/>
            </a:pPr>
            <a:endParaRPr lang="ru-RU" dirty="0">
              <a:solidFill>
                <a:sysClr val="window" lastClr="FFFFFF"/>
              </a:solidFill>
            </a:endParaRPr>
          </a:p>
        </p:txBody>
      </p:sp>
      <p:pic>
        <p:nvPicPr>
          <p:cNvPr id="5" name="Picture 4"/>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39000"/>
                    </a14:imgEffect>
                  </a14:imgLayer>
                </a14:imgProps>
              </a:ext>
              <a:ext uri="{28A0092B-C50C-407E-A947-70E740481C1C}">
                <a14:useLocalDpi xmlns:a14="http://schemas.microsoft.com/office/drawing/2010/main" val="0"/>
              </a:ext>
            </a:extLst>
          </a:blip>
          <a:srcRect/>
          <a:stretch>
            <a:fillRect/>
          </a:stretch>
        </p:blipFill>
        <p:spPr bwMode="auto">
          <a:xfrm>
            <a:off x="179513" y="0"/>
            <a:ext cx="504056" cy="66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8531932" y="173246"/>
            <a:ext cx="504056" cy="381750"/>
          </a:xfrm>
          <a:prstGeom prst="rect">
            <a:avLst/>
          </a:prstGeom>
          <a:noFill/>
        </p:spPr>
        <p:txBody>
          <a:bodyPr wrap="square" lIns="91408" tIns="45704" rIns="91408" bIns="45704" rtlCol="0">
            <a:spAutoFit/>
          </a:bodyPr>
          <a:lstStyle/>
          <a:p>
            <a:pPr algn="ctr" defTabSz="914078"/>
            <a:r>
              <a:rPr lang="ru-RU" b="1" dirty="0" smtClean="0">
                <a:solidFill>
                  <a:srgbClr val="000000"/>
                </a:solidFill>
                <a:latin typeface="Times New Roman" pitchFamily="18" charset="0"/>
                <a:cs typeface="Times New Roman" pitchFamily="18" charset="0"/>
              </a:rPr>
              <a:t>4</a:t>
            </a:r>
          </a:p>
        </p:txBody>
      </p:sp>
      <p:cxnSp>
        <p:nvCxnSpPr>
          <p:cNvPr id="8" name="Прямая соединительная линия 7"/>
          <p:cNvCxnSpPr/>
          <p:nvPr/>
        </p:nvCxnSpPr>
        <p:spPr bwMode="auto">
          <a:xfrm>
            <a:off x="107504" y="0"/>
            <a:ext cx="0" cy="692696"/>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Прямая соединительная линия 8"/>
          <p:cNvCxnSpPr/>
          <p:nvPr/>
        </p:nvCxnSpPr>
        <p:spPr bwMode="auto">
          <a:xfrm>
            <a:off x="755576" y="0"/>
            <a:ext cx="0" cy="692696"/>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AutoShape 4" descr="Puzzle Icon | Free SVG / PNG, Premium Animated GIF / APNG Customizable Icons  · Loading.i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08" tIns="45704" rIns="91408" bIns="45704" numCol="1" anchor="t" anchorCtr="0" compatLnSpc="1">
            <a:prstTxWarp prst="textNoShape">
              <a:avLst/>
            </a:prstTxWarp>
          </a:bodyPr>
          <a:lstStyle/>
          <a:p>
            <a:pPr defTabSz="914078"/>
            <a:endParaRPr lang="ru-RU" dirty="0">
              <a:solidFill>
                <a:prstClr val="black"/>
              </a:solidFill>
            </a:endParaRPr>
          </a:p>
        </p:txBody>
      </p:sp>
      <p:sp>
        <p:nvSpPr>
          <p:cNvPr id="14" name="AutoShape 6" descr="Puzzle Icon | Free SVG / PNG, Premium Animated GIF / APNG Customizable Icons  · Loading.io"/>
          <p:cNvSpPr>
            <a:spLocks noChangeAspect="1" noChangeArrowheads="1"/>
          </p:cNvSpPr>
          <p:nvPr/>
        </p:nvSpPr>
        <p:spPr bwMode="auto">
          <a:xfrm>
            <a:off x="307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08" tIns="45704" rIns="91408" bIns="45704" numCol="1" anchor="t" anchorCtr="0" compatLnSpc="1">
            <a:prstTxWarp prst="textNoShape">
              <a:avLst/>
            </a:prstTxWarp>
          </a:bodyPr>
          <a:lstStyle/>
          <a:p>
            <a:pPr defTabSz="914078"/>
            <a:endParaRPr lang="ru-RU" dirty="0">
              <a:solidFill>
                <a:prstClr val="black"/>
              </a:solidFill>
            </a:endParaRPr>
          </a:p>
        </p:txBody>
      </p:sp>
      <p:sp>
        <p:nvSpPr>
          <p:cNvPr id="15" name="AutoShape 8" descr="Puzzle Icon | Free SVG / PNG, Premium Animated GIF / APNG Customizable Icons  · Loading.io"/>
          <p:cNvSpPr>
            <a:spLocks noChangeAspect="1" noChangeArrowheads="1"/>
          </p:cNvSpPr>
          <p:nvPr/>
        </p:nvSpPr>
        <p:spPr bwMode="auto">
          <a:xfrm>
            <a:off x="460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08" tIns="45704" rIns="91408" bIns="45704" numCol="1" anchor="t" anchorCtr="0" compatLnSpc="1">
            <a:prstTxWarp prst="textNoShape">
              <a:avLst/>
            </a:prstTxWarp>
          </a:bodyPr>
          <a:lstStyle/>
          <a:p>
            <a:pPr defTabSz="914078"/>
            <a:endParaRPr lang="ru-RU" dirty="0">
              <a:solidFill>
                <a:prstClr val="black"/>
              </a:solidFill>
            </a:endParaRPr>
          </a:p>
        </p:txBody>
      </p:sp>
      <p:graphicFrame>
        <p:nvGraphicFramePr>
          <p:cNvPr id="21" name="Таблица 20"/>
          <p:cNvGraphicFramePr>
            <a:graphicFrameLocks noGrp="1"/>
          </p:cNvGraphicFramePr>
          <p:nvPr>
            <p:extLst>
              <p:ext uri="{D42A27DB-BD31-4B8C-83A1-F6EECF244321}">
                <p14:modId xmlns:p14="http://schemas.microsoft.com/office/powerpoint/2010/main" val="1064828176"/>
              </p:ext>
            </p:extLst>
          </p:nvPr>
        </p:nvGraphicFramePr>
        <p:xfrm>
          <a:off x="6036529" y="4727544"/>
          <a:ext cx="2994462" cy="1158240"/>
        </p:xfrm>
        <a:graphic>
          <a:graphicData uri="http://schemas.openxmlformats.org/drawingml/2006/table">
            <a:tbl>
              <a:tblPr firstRow="1" bandRow="1"/>
              <a:tblGrid>
                <a:gridCol w="263318"/>
                <a:gridCol w="2731144"/>
              </a:tblGrid>
              <a:tr h="1049764">
                <a:tc>
                  <a:txBody>
                    <a:bodyPr/>
                    <a:lstStyle>
                      <a:lvl1pPr marL="0" algn="l" defTabSz="914400" rtl="0" eaLnBrk="1" latinLnBrk="0" hangingPunct="1">
                        <a:defRPr sz="1800" kern="1200">
                          <a:solidFill>
                            <a:schemeClr val="tx1"/>
                          </a:solidFill>
                          <a:latin typeface="Calibri"/>
                          <a:ea typeface="Microsoft YaHei"/>
                        </a:defRPr>
                      </a:lvl1pPr>
                      <a:lvl2pPr marL="457200" algn="l" defTabSz="914400" rtl="0" eaLnBrk="1" latinLnBrk="0" hangingPunct="1">
                        <a:defRPr sz="1800" kern="1200">
                          <a:solidFill>
                            <a:schemeClr val="tx1"/>
                          </a:solidFill>
                          <a:latin typeface="Calibri"/>
                          <a:ea typeface="Microsoft YaHei"/>
                        </a:defRPr>
                      </a:lvl2pPr>
                      <a:lvl3pPr marL="914400" algn="l" defTabSz="914400" rtl="0" eaLnBrk="1" latinLnBrk="0" hangingPunct="1">
                        <a:defRPr sz="1800" kern="1200">
                          <a:solidFill>
                            <a:schemeClr val="tx1"/>
                          </a:solidFill>
                          <a:latin typeface="Calibri"/>
                          <a:ea typeface="Microsoft YaHei"/>
                        </a:defRPr>
                      </a:lvl3pPr>
                      <a:lvl4pPr marL="1371600" algn="l" defTabSz="914400" rtl="0" eaLnBrk="1" latinLnBrk="0" hangingPunct="1">
                        <a:defRPr sz="1800" kern="1200">
                          <a:solidFill>
                            <a:schemeClr val="tx1"/>
                          </a:solidFill>
                          <a:latin typeface="Calibri"/>
                          <a:ea typeface="Microsoft YaHei"/>
                        </a:defRPr>
                      </a:lvl4pPr>
                      <a:lvl5pPr marL="1828800" algn="l" defTabSz="914400" rtl="0" eaLnBrk="1" latinLnBrk="0" hangingPunct="1">
                        <a:defRPr sz="1800" kern="1200">
                          <a:solidFill>
                            <a:schemeClr val="tx1"/>
                          </a:solidFill>
                          <a:latin typeface="Calibri"/>
                          <a:ea typeface="Microsoft YaHei"/>
                        </a:defRPr>
                      </a:lvl5pPr>
                      <a:lvl6pPr marL="2286000" algn="l" defTabSz="914400" rtl="0" eaLnBrk="1" latinLnBrk="0" hangingPunct="1">
                        <a:defRPr sz="1800" kern="1200">
                          <a:solidFill>
                            <a:schemeClr val="tx1"/>
                          </a:solidFill>
                          <a:latin typeface="Calibri"/>
                          <a:ea typeface="Microsoft YaHei"/>
                        </a:defRPr>
                      </a:lvl6pPr>
                      <a:lvl7pPr marL="2743200" algn="l" defTabSz="914400" rtl="0" eaLnBrk="1" latinLnBrk="0" hangingPunct="1">
                        <a:defRPr sz="1800" kern="1200">
                          <a:solidFill>
                            <a:schemeClr val="tx1"/>
                          </a:solidFill>
                          <a:latin typeface="Calibri"/>
                          <a:ea typeface="Microsoft YaHei"/>
                        </a:defRPr>
                      </a:lvl7pPr>
                      <a:lvl8pPr marL="3200400" algn="l" defTabSz="914400" rtl="0" eaLnBrk="1" latinLnBrk="0" hangingPunct="1">
                        <a:defRPr sz="1800" kern="1200">
                          <a:solidFill>
                            <a:schemeClr val="tx1"/>
                          </a:solidFill>
                          <a:latin typeface="Calibri"/>
                          <a:ea typeface="Microsoft YaHei"/>
                        </a:defRPr>
                      </a:lvl8pPr>
                      <a:lvl9pPr marL="3657600" algn="l" defTabSz="914400" rtl="0" eaLnBrk="1" latinLnBrk="0" hangingPunct="1">
                        <a:defRPr sz="1800" kern="1200">
                          <a:solidFill>
                            <a:schemeClr val="tx1"/>
                          </a:solidFill>
                          <a:latin typeface="Calibri"/>
                          <a:ea typeface="Microsoft YaHei"/>
                        </a:defRPr>
                      </a:lvl9pPr>
                    </a:lstStyle>
                    <a:p>
                      <a:endParaRPr lang="ru-RU" sz="1400" dirty="0">
                        <a:latin typeface="Times New Roman" pitchFamily="18" charset="0"/>
                        <a:cs typeface="Times New Roman" pitchFamily="18" charset="0"/>
                      </a:endParaRPr>
                    </a:p>
                  </a:txBody>
                  <a:tcP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tx1"/>
                          </a:solidFill>
                          <a:latin typeface="Calibri"/>
                          <a:ea typeface="Microsoft YaHei"/>
                        </a:defRPr>
                      </a:lvl1pPr>
                      <a:lvl2pPr marL="457200" algn="l" defTabSz="914400" rtl="0" eaLnBrk="1" latinLnBrk="0" hangingPunct="1">
                        <a:defRPr sz="1800" kern="1200">
                          <a:solidFill>
                            <a:schemeClr val="tx1"/>
                          </a:solidFill>
                          <a:latin typeface="Calibri"/>
                          <a:ea typeface="Microsoft YaHei"/>
                        </a:defRPr>
                      </a:lvl2pPr>
                      <a:lvl3pPr marL="914400" algn="l" defTabSz="914400" rtl="0" eaLnBrk="1" latinLnBrk="0" hangingPunct="1">
                        <a:defRPr sz="1800" kern="1200">
                          <a:solidFill>
                            <a:schemeClr val="tx1"/>
                          </a:solidFill>
                          <a:latin typeface="Calibri"/>
                          <a:ea typeface="Microsoft YaHei"/>
                        </a:defRPr>
                      </a:lvl3pPr>
                      <a:lvl4pPr marL="1371600" algn="l" defTabSz="914400" rtl="0" eaLnBrk="1" latinLnBrk="0" hangingPunct="1">
                        <a:defRPr sz="1800" kern="1200">
                          <a:solidFill>
                            <a:schemeClr val="tx1"/>
                          </a:solidFill>
                          <a:latin typeface="Calibri"/>
                          <a:ea typeface="Microsoft YaHei"/>
                        </a:defRPr>
                      </a:lvl4pPr>
                      <a:lvl5pPr marL="1828800" algn="l" defTabSz="914400" rtl="0" eaLnBrk="1" latinLnBrk="0" hangingPunct="1">
                        <a:defRPr sz="1800" kern="1200">
                          <a:solidFill>
                            <a:schemeClr val="tx1"/>
                          </a:solidFill>
                          <a:latin typeface="Calibri"/>
                          <a:ea typeface="Microsoft YaHei"/>
                        </a:defRPr>
                      </a:lvl5pPr>
                      <a:lvl6pPr marL="2286000" algn="l" defTabSz="914400" rtl="0" eaLnBrk="1" latinLnBrk="0" hangingPunct="1">
                        <a:defRPr sz="1800" kern="1200">
                          <a:solidFill>
                            <a:schemeClr val="tx1"/>
                          </a:solidFill>
                          <a:latin typeface="Calibri"/>
                          <a:ea typeface="Microsoft YaHei"/>
                        </a:defRPr>
                      </a:lvl6pPr>
                      <a:lvl7pPr marL="2743200" algn="l" defTabSz="914400" rtl="0" eaLnBrk="1" latinLnBrk="0" hangingPunct="1">
                        <a:defRPr sz="1800" kern="1200">
                          <a:solidFill>
                            <a:schemeClr val="tx1"/>
                          </a:solidFill>
                          <a:latin typeface="Calibri"/>
                          <a:ea typeface="Microsoft YaHei"/>
                        </a:defRPr>
                      </a:lvl7pPr>
                      <a:lvl8pPr marL="3200400" algn="l" defTabSz="914400" rtl="0" eaLnBrk="1" latinLnBrk="0" hangingPunct="1">
                        <a:defRPr sz="1800" kern="1200">
                          <a:solidFill>
                            <a:schemeClr val="tx1"/>
                          </a:solidFill>
                          <a:latin typeface="Calibri"/>
                          <a:ea typeface="Microsoft YaHei"/>
                        </a:defRPr>
                      </a:lvl8pPr>
                      <a:lvl9pPr marL="3657600" algn="l" defTabSz="914400" rtl="0" eaLnBrk="1" latinLnBrk="0" hangingPunct="1">
                        <a:defRPr sz="1800" kern="1200">
                          <a:solidFill>
                            <a:schemeClr val="tx1"/>
                          </a:solidFill>
                          <a:latin typeface="Calibri"/>
                          <a:ea typeface="Microsoft YaHe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АО «Дом РФ» и  ООО «КБ Стрелка» разработана </a:t>
                      </a:r>
                      <a:r>
                        <a:rPr kumimoji="0" lang="ru-RU" sz="1400" b="1" i="0" u="none" strike="noStrike" kern="1200" cap="none" spc="0" normalizeH="0" baseline="0" noProof="0" dirty="0" smtClean="0">
                          <a:ln>
                            <a:noFill/>
                          </a:ln>
                          <a:solidFill>
                            <a:srgbClr val="4070AA"/>
                          </a:solidFill>
                          <a:effectLst/>
                          <a:uLnTx/>
                          <a:uFillTx/>
                          <a:latin typeface="Times New Roman" pitchFamily="18" charset="0"/>
                          <a:ea typeface="+mn-ea"/>
                          <a:cs typeface="Times New Roman" pitchFamily="18" charset="0"/>
                        </a:rPr>
                        <a:t>стратегия пространственного развития </a:t>
                      </a:r>
                      <a:r>
                        <a:rPr kumimoji="0" lang="ru-RU" sz="14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(мастер-плана) города-курорта Кисловодска до 2030 года</a:t>
                      </a:r>
                      <a:endParaRPr kumimoji="0" lang="ru-RU" sz="14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32" name="Таблица 31"/>
          <p:cNvGraphicFramePr>
            <a:graphicFrameLocks noGrp="1"/>
          </p:cNvGraphicFramePr>
          <p:nvPr>
            <p:extLst>
              <p:ext uri="{D42A27DB-BD31-4B8C-83A1-F6EECF244321}">
                <p14:modId xmlns:p14="http://schemas.microsoft.com/office/powerpoint/2010/main" val="2651206711"/>
              </p:ext>
            </p:extLst>
          </p:nvPr>
        </p:nvGraphicFramePr>
        <p:xfrm>
          <a:off x="272731" y="1263377"/>
          <a:ext cx="2992884" cy="1158240"/>
        </p:xfrm>
        <a:graphic>
          <a:graphicData uri="http://schemas.openxmlformats.org/drawingml/2006/table">
            <a:tbl>
              <a:tblPr firstRow="1" bandRow="1">
                <a:tableStyleId>{2D5ABB26-0587-4C30-8999-92F81FD0307C}</a:tableStyleId>
              </a:tblPr>
              <a:tblGrid>
                <a:gridCol w="2765151"/>
                <a:gridCol w="227733"/>
              </a:tblGrid>
              <a:tr h="94154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smtClean="0">
                          <a:ln>
                            <a:noFill/>
                          </a:ln>
                          <a:solidFill>
                            <a:srgbClr val="4070AA"/>
                          </a:solidFill>
                          <a:effectLst/>
                          <a:uLnTx/>
                          <a:uFillTx/>
                          <a:latin typeface="Times New Roman" pitchFamily="18" charset="0"/>
                          <a:ea typeface="+mn-ea"/>
                          <a:cs typeface="Times New Roman" pitchFamily="18" charset="0"/>
                        </a:rPr>
                        <a:t>Стратегия социально-экономического развития</a:t>
                      </a:r>
                      <a:r>
                        <a:rPr kumimoji="0" lang="ru-RU" sz="1400" b="0" i="0" u="none" strike="noStrike" kern="1200" cap="none" spc="0" normalizeH="0" baseline="0" noProof="0" dirty="0" smtClean="0">
                          <a:ln>
                            <a:noFill/>
                          </a:ln>
                          <a:solidFill>
                            <a:srgbClr val="4070AA"/>
                          </a:solidFill>
                          <a:effectLst/>
                          <a:uLnTx/>
                          <a:uFillTx/>
                          <a:latin typeface="Times New Roman" pitchFamily="18" charset="0"/>
                          <a:ea typeface="+mn-ea"/>
                          <a:cs typeface="Times New Roman" pitchFamily="18" charset="0"/>
                        </a:rPr>
                        <a:t> </a:t>
                      </a:r>
                      <a:r>
                        <a:rPr kumimoji="0" lang="ru-RU" sz="14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города до 2035 г., утв. Законом Ставропольского края от 12 февраля 2020 года № 27-кз </a:t>
                      </a:r>
                      <a:endParaRPr kumimoji="0" lang="ru-RU" sz="1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txBody>
                  <a:tcP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ru-RU" sz="1400" dirty="0">
                        <a:latin typeface="Times New Roman" pitchFamily="18" charset="0"/>
                        <a:cs typeface="Times New Roman" pitchFamily="18" charset="0"/>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alpha val="69804"/>
                      </a:srgbClr>
                    </a:solidFill>
                  </a:tcPr>
                </a:tc>
              </a:tr>
            </a:tbl>
          </a:graphicData>
        </a:graphic>
      </p:graphicFrame>
      <p:sp>
        <p:nvSpPr>
          <p:cNvPr id="33" name="TextBox 32"/>
          <p:cNvSpPr txBox="1"/>
          <p:nvPr/>
        </p:nvSpPr>
        <p:spPr>
          <a:xfrm>
            <a:off x="3939132" y="3129961"/>
            <a:ext cx="1698791" cy="584743"/>
          </a:xfrm>
          <a:prstGeom prst="rect">
            <a:avLst/>
          </a:prstGeom>
          <a:noFill/>
        </p:spPr>
        <p:txBody>
          <a:bodyPr wrap="square" lIns="91408" tIns="45704" rIns="91408" bIns="45704" rtlCol="0">
            <a:spAutoFit/>
          </a:bodyPr>
          <a:lstStyle/>
          <a:p>
            <a:pPr algn="ctr" defTabSz="914078"/>
            <a:r>
              <a:rPr lang="ru-RU" sz="1600" b="1" dirty="0" smtClean="0">
                <a:solidFill>
                  <a:prstClr val="black"/>
                </a:solidFill>
                <a:latin typeface="Times New Roman" pitchFamily="18" charset="0"/>
                <a:cs typeface="Times New Roman" pitchFamily="18" charset="0"/>
              </a:rPr>
              <a:t>Стратегическое развитие города</a:t>
            </a:r>
            <a:endParaRPr lang="ru-RU" sz="1600" b="1" dirty="0">
              <a:solidFill>
                <a:prstClr val="black"/>
              </a:solidFill>
              <a:latin typeface="Times New Roman" pitchFamily="18" charset="0"/>
              <a:cs typeface="Times New Roman" pitchFamily="18" charset="0"/>
            </a:endParaRPr>
          </a:p>
        </p:txBody>
      </p:sp>
      <p:graphicFrame>
        <p:nvGraphicFramePr>
          <p:cNvPr id="34" name="Таблица 33"/>
          <p:cNvGraphicFramePr>
            <a:graphicFrameLocks noGrp="1"/>
          </p:cNvGraphicFramePr>
          <p:nvPr>
            <p:extLst>
              <p:ext uri="{D42A27DB-BD31-4B8C-83A1-F6EECF244321}">
                <p14:modId xmlns:p14="http://schemas.microsoft.com/office/powerpoint/2010/main" val="4294611850"/>
              </p:ext>
            </p:extLst>
          </p:nvPr>
        </p:nvGraphicFramePr>
        <p:xfrm>
          <a:off x="294703" y="5142835"/>
          <a:ext cx="3087877" cy="731520"/>
        </p:xfrm>
        <a:graphic>
          <a:graphicData uri="http://schemas.openxmlformats.org/drawingml/2006/table">
            <a:tbl>
              <a:tblPr firstRow="1" bandRow="1">
                <a:tableStyleId>{2D5ABB26-0587-4C30-8999-92F81FD0307C}</a:tableStyleId>
              </a:tblPr>
              <a:tblGrid>
                <a:gridCol w="2847219"/>
                <a:gridCol w="240658"/>
              </a:tblGrid>
              <a:tr h="234076">
                <a:tc>
                  <a:txBody>
                    <a:bodyPr/>
                    <a:lstStyle/>
                    <a:p>
                      <a:pPr marL="0" marR="0" lvl="0" indent="0" algn="ctr" defTabSz="914078"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smtClean="0">
                          <a:ln>
                            <a:noFill/>
                          </a:ln>
                          <a:solidFill>
                            <a:srgbClr val="4070AA"/>
                          </a:solidFill>
                          <a:effectLst/>
                          <a:uLnTx/>
                          <a:uFillTx/>
                          <a:latin typeface="Times New Roman" pitchFamily="18" charset="0"/>
                          <a:ea typeface="+mn-ea"/>
                          <a:cs typeface="Times New Roman" pitchFamily="18" charset="0"/>
                        </a:rPr>
                        <a:t>Генеральный план города Кисловодска </a:t>
                      </a:r>
                      <a:r>
                        <a:rPr kumimoji="0" lang="ru-RU" sz="14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до 2042 года (стадия согласования Минэк РФ)</a:t>
                      </a:r>
                      <a:endParaRPr kumimoji="0" lang="ru-RU" sz="1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a:txBody>
                  <a:tcP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ru-RU" sz="1400" dirty="0">
                        <a:latin typeface="Times New Roman" pitchFamily="18" charset="0"/>
                        <a:cs typeface="Times New Roman" pitchFamily="18" charset="0"/>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7EF53">
                        <a:alpha val="69804"/>
                      </a:srgbClr>
                    </a:solidFill>
                  </a:tcPr>
                </a:tc>
              </a:tr>
            </a:tbl>
          </a:graphicData>
        </a:graphic>
      </p:graphicFrame>
      <p:sp>
        <p:nvSpPr>
          <p:cNvPr id="35" name="Двойные круглые скобки 34"/>
          <p:cNvSpPr/>
          <p:nvPr/>
        </p:nvSpPr>
        <p:spPr>
          <a:xfrm>
            <a:off x="3747301" y="3105380"/>
            <a:ext cx="1890621" cy="647855"/>
          </a:xfrm>
          <a:prstGeom prst="bracketPair">
            <a:avLst/>
          </a:prstGeom>
          <a:noFill/>
          <a:ln w="19050"/>
        </p:spPr>
        <p:style>
          <a:lnRef idx="1">
            <a:schemeClr val="accent1"/>
          </a:lnRef>
          <a:fillRef idx="0">
            <a:schemeClr val="accent1"/>
          </a:fillRef>
          <a:effectRef idx="0">
            <a:schemeClr val="accent1"/>
          </a:effectRef>
          <a:fontRef idx="minor">
            <a:schemeClr val="tx1"/>
          </a:fontRef>
        </p:style>
        <p:txBody>
          <a:bodyPr rtlCol="0" anchor="ctr"/>
          <a:lstStyle/>
          <a:p>
            <a:pPr algn="ctr" defTabSz="914078"/>
            <a:endParaRPr lang="ru-RU" dirty="0">
              <a:solidFill>
                <a:prstClr val="black"/>
              </a:solidFill>
            </a:endParaRPr>
          </a:p>
        </p:txBody>
      </p:sp>
      <p:sp>
        <p:nvSpPr>
          <p:cNvPr id="96" name="object 484"/>
          <p:cNvSpPr/>
          <p:nvPr/>
        </p:nvSpPr>
        <p:spPr>
          <a:xfrm>
            <a:off x="4565823" y="5351058"/>
            <a:ext cx="8890" cy="276999"/>
          </a:xfrm>
          <a:custGeom>
            <a:avLst/>
            <a:gdLst/>
            <a:ahLst/>
            <a:cxnLst/>
            <a:rect l="l" t="t" r="r" b="b"/>
            <a:pathLst>
              <a:path w="8890" h="8889">
                <a:moveTo>
                  <a:pt x="8547" y="4267"/>
                </a:moveTo>
                <a:lnTo>
                  <a:pt x="8547" y="1968"/>
                </a:lnTo>
                <a:lnTo>
                  <a:pt x="6629" y="0"/>
                </a:lnTo>
                <a:lnTo>
                  <a:pt x="4267" y="0"/>
                </a:lnTo>
                <a:lnTo>
                  <a:pt x="1905" y="0"/>
                </a:lnTo>
                <a:lnTo>
                  <a:pt x="0" y="1968"/>
                </a:lnTo>
                <a:lnTo>
                  <a:pt x="0" y="4267"/>
                </a:lnTo>
                <a:lnTo>
                  <a:pt x="0" y="6705"/>
                </a:lnTo>
                <a:lnTo>
                  <a:pt x="1905" y="8610"/>
                </a:lnTo>
                <a:lnTo>
                  <a:pt x="4267" y="8610"/>
                </a:lnTo>
                <a:lnTo>
                  <a:pt x="6629" y="8610"/>
                </a:lnTo>
                <a:lnTo>
                  <a:pt x="8547" y="6705"/>
                </a:lnTo>
                <a:lnTo>
                  <a:pt x="8547" y="4267"/>
                </a:lnTo>
                <a:close/>
              </a:path>
            </a:pathLst>
          </a:custGeom>
          <a:solidFill>
            <a:schemeClr val="bg1">
              <a:lumMod val="75000"/>
            </a:schemeClr>
          </a:solidFill>
          <a:ln w="9194">
            <a:solidFill>
              <a:srgbClr val="FFFDFE"/>
            </a:solidFill>
          </a:ln>
        </p:spPr>
        <p:txBody>
          <a:bodyPr wrap="square" lIns="0" tIns="0" rIns="0" bIns="0" rtlCol="0">
            <a:spAutoFit/>
          </a:bodyPr>
          <a:lstStyle/>
          <a:p>
            <a:pPr defTabSz="914078"/>
            <a:endParaRPr dirty="0">
              <a:solidFill>
                <a:prstClr val="black"/>
              </a:solidFill>
            </a:endParaRPr>
          </a:p>
        </p:txBody>
      </p:sp>
      <p:graphicFrame>
        <p:nvGraphicFramePr>
          <p:cNvPr id="30" name="Таблица 29"/>
          <p:cNvGraphicFramePr>
            <a:graphicFrameLocks noGrp="1"/>
          </p:cNvGraphicFramePr>
          <p:nvPr>
            <p:extLst>
              <p:ext uri="{D42A27DB-BD31-4B8C-83A1-F6EECF244321}">
                <p14:modId xmlns:p14="http://schemas.microsoft.com/office/powerpoint/2010/main" val="612029623"/>
              </p:ext>
            </p:extLst>
          </p:nvPr>
        </p:nvGraphicFramePr>
        <p:xfrm>
          <a:off x="6037494" y="1166698"/>
          <a:ext cx="2707951" cy="944880"/>
        </p:xfrm>
        <a:graphic>
          <a:graphicData uri="http://schemas.openxmlformats.org/drawingml/2006/table">
            <a:tbl>
              <a:tblPr firstRow="1" bandRow="1">
                <a:tableStyleId>{2D5ABB26-0587-4C30-8999-92F81FD0307C}</a:tableStyleId>
              </a:tblPr>
              <a:tblGrid>
                <a:gridCol w="208280"/>
                <a:gridCol w="2499671"/>
              </a:tblGrid>
              <a:tr h="815430">
                <a:tc>
                  <a:txBody>
                    <a:bodyPr/>
                    <a:lstStyle/>
                    <a:p>
                      <a:endParaRPr lang="ru-RU" sz="1400" dirty="0">
                        <a:latin typeface="Times New Roman" pitchFamily="18" charset="0"/>
                        <a:cs typeface="Times New Roman" pitchFamily="18" charset="0"/>
                      </a:endParaRPr>
                    </a:p>
                  </a:txBody>
                  <a:tcP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alpha val="40000"/>
                      </a:srgbClr>
                    </a:solidFill>
                  </a:tcPr>
                </a:tc>
                <a:tc>
                  <a:txBody>
                    <a:bodyPr/>
                    <a:lstStyle/>
                    <a:p>
                      <a:pPr marL="0" marR="0" lvl="0" indent="0" algn="ctr" defTabSz="914078"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Законом Ставропольского края от 26.06.2020 № 74-кз территория городского округа увеличена </a:t>
                      </a:r>
                      <a:r>
                        <a:rPr kumimoji="0" lang="ru-RU" sz="1400" b="1" i="0" u="none" strike="noStrike" kern="1200" cap="none" spc="0" normalizeH="0" baseline="0" noProof="0" dirty="0" smtClean="0">
                          <a:ln>
                            <a:noFill/>
                          </a:ln>
                          <a:solidFill>
                            <a:srgbClr val="4070AA"/>
                          </a:solidFill>
                          <a:effectLst/>
                          <a:uLnTx/>
                          <a:uFillTx/>
                          <a:latin typeface="Times New Roman" pitchFamily="18" charset="0"/>
                          <a:ea typeface="+mn-ea"/>
                          <a:cs typeface="Times New Roman" pitchFamily="18" charset="0"/>
                        </a:rPr>
                        <a:t>на 10 111,48 га</a:t>
                      </a:r>
                      <a:endParaRPr kumimoji="0" lang="ru-RU" sz="1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pic>
        <p:nvPicPr>
          <p:cNvPr id="328" name="Picture 1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76751" y="3249266"/>
            <a:ext cx="284280" cy="284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1" name="Текст 2"/>
          <p:cNvSpPr txBox="1">
            <a:spLocks/>
          </p:cNvSpPr>
          <p:nvPr/>
        </p:nvSpPr>
        <p:spPr>
          <a:xfrm>
            <a:off x="826036" y="51228"/>
            <a:ext cx="7488463" cy="616678"/>
          </a:xfrm>
          <a:prstGeom prst="rect">
            <a:avLst/>
          </a:prstGeom>
        </p:spPr>
        <p:txBody>
          <a:bodyPr vert="horz" lIns="91408" tIns="45704" rIns="91408" bIns="45704" rtlCol="0" anchor="b">
            <a:noAutofit/>
          </a:bodyPr>
          <a:lstStyle>
            <a:lvl1pPr marL="0" indent="0" algn="l" defTabSz="914078"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039" indent="0" algn="l" defTabSz="914078"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078" indent="0" algn="l" defTabSz="914078"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117" indent="0" algn="l" defTabSz="914078"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156" indent="0" algn="l" defTabSz="914078"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5195" indent="0" algn="l" defTabSz="914078"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2234" indent="0" algn="l" defTabSz="914078"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199273" indent="0" algn="l" defTabSz="914078"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6312" indent="0" algn="l" defTabSz="914078"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lgn="ctr">
              <a:lnSpc>
                <a:spcPct val="90000"/>
              </a:lnSpc>
            </a:pPr>
            <a:r>
              <a:rPr lang="ru-RU" sz="1600" dirty="0" smtClean="0">
                <a:solidFill>
                  <a:prstClr val="black"/>
                </a:solidFill>
                <a:latin typeface="Times New Roman" pitchFamily="18" charset="0"/>
                <a:cs typeface="Times New Roman" pitchFamily="18" charset="0"/>
              </a:rPr>
              <a:t>Документы стратегического планирования развития города-курорта Кисловодска </a:t>
            </a:r>
            <a:br>
              <a:rPr lang="ru-RU" sz="1600" dirty="0" smtClean="0">
                <a:solidFill>
                  <a:prstClr val="black"/>
                </a:solidFill>
                <a:latin typeface="Times New Roman" pitchFamily="18" charset="0"/>
                <a:cs typeface="Times New Roman" pitchFamily="18" charset="0"/>
              </a:rPr>
            </a:br>
            <a:endParaRPr lang="ru-RU" sz="1600" b="1" dirty="0">
              <a:solidFill>
                <a:prstClr val="black"/>
              </a:solidFill>
              <a:latin typeface="Times New Roman" pitchFamily="18" charset="0"/>
              <a:cs typeface="Times New Roman" pitchFamily="18" charset="0"/>
            </a:endParaRPr>
          </a:p>
        </p:txBody>
      </p:sp>
      <p:sp>
        <p:nvSpPr>
          <p:cNvPr id="333" name="object 23"/>
          <p:cNvSpPr/>
          <p:nvPr/>
        </p:nvSpPr>
        <p:spPr>
          <a:xfrm>
            <a:off x="528962" y="3636589"/>
            <a:ext cx="553085" cy="584835"/>
          </a:xfrm>
          <a:custGeom>
            <a:avLst/>
            <a:gdLst/>
            <a:ahLst/>
            <a:cxnLst/>
            <a:rect l="l" t="t" r="r" b="b"/>
            <a:pathLst>
              <a:path w="553085" h="584834">
                <a:moveTo>
                  <a:pt x="445579" y="0"/>
                </a:moveTo>
                <a:lnTo>
                  <a:pt x="93591" y="830"/>
                </a:lnTo>
                <a:lnTo>
                  <a:pt x="53672" y="14215"/>
                </a:lnTo>
                <a:lnTo>
                  <a:pt x="22594" y="41234"/>
                </a:lnTo>
                <a:lnTo>
                  <a:pt x="3875" y="78370"/>
                </a:lnTo>
                <a:lnTo>
                  <a:pt x="0" y="107010"/>
                </a:lnTo>
                <a:lnTo>
                  <a:pt x="828" y="490602"/>
                </a:lnTo>
                <a:lnTo>
                  <a:pt x="14205" y="530529"/>
                </a:lnTo>
                <a:lnTo>
                  <a:pt x="41218" y="561613"/>
                </a:lnTo>
                <a:lnTo>
                  <a:pt x="78348" y="580336"/>
                </a:lnTo>
                <a:lnTo>
                  <a:pt x="106984" y="584212"/>
                </a:lnTo>
                <a:lnTo>
                  <a:pt x="445579" y="584212"/>
                </a:lnTo>
                <a:lnTo>
                  <a:pt x="486394" y="576152"/>
                </a:lnTo>
                <a:lnTo>
                  <a:pt x="520817" y="553293"/>
                </a:lnTo>
                <a:lnTo>
                  <a:pt x="544051" y="519145"/>
                </a:lnTo>
                <a:lnTo>
                  <a:pt x="552576" y="477227"/>
                </a:lnTo>
                <a:lnTo>
                  <a:pt x="551745" y="93604"/>
                </a:lnTo>
                <a:lnTo>
                  <a:pt x="538361" y="53679"/>
                </a:lnTo>
                <a:lnTo>
                  <a:pt x="511346" y="22597"/>
                </a:lnTo>
                <a:lnTo>
                  <a:pt x="474216" y="3876"/>
                </a:lnTo>
                <a:lnTo>
                  <a:pt x="445579" y="0"/>
                </a:lnTo>
                <a:close/>
              </a:path>
            </a:pathLst>
          </a:custGeom>
          <a:solidFill>
            <a:srgbClr val="B2D6AE"/>
          </a:solidFill>
        </p:spPr>
        <p:txBody>
          <a:bodyPr wrap="square" lIns="0" tIns="0" rIns="0" bIns="0" rtlCol="0">
            <a:spAutoFit/>
          </a:bodyPr>
          <a:lstStyle/>
          <a:p>
            <a:pPr defTabSz="914078"/>
            <a:endParaRPr>
              <a:solidFill>
                <a:prstClr val="black"/>
              </a:solidFill>
            </a:endParaRPr>
          </a:p>
        </p:txBody>
      </p:sp>
      <p:sp>
        <p:nvSpPr>
          <p:cNvPr id="334" name="object 24"/>
          <p:cNvSpPr/>
          <p:nvPr/>
        </p:nvSpPr>
        <p:spPr>
          <a:xfrm>
            <a:off x="528962" y="3636589"/>
            <a:ext cx="553085" cy="584835"/>
          </a:xfrm>
          <a:custGeom>
            <a:avLst/>
            <a:gdLst/>
            <a:ahLst/>
            <a:cxnLst/>
            <a:rect l="l" t="t" r="r" b="b"/>
            <a:pathLst>
              <a:path w="553085" h="584834">
                <a:moveTo>
                  <a:pt x="445579" y="584212"/>
                </a:moveTo>
                <a:lnTo>
                  <a:pt x="106984" y="584212"/>
                </a:lnTo>
                <a:lnTo>
                  <a:pt x="92365" y="583221"/>
                </a:lnTo>
                <a:lnTo>
                  <a:pt x="52644" y="569401"/>
                </a:lnTo>
                <a:lnTo>
                  <a:pt x="21868" y="542046"/>
                </a:lnTo>
                <a:lnTo>
                  <a:pt x="3554" y="504676"/>
                </a:lnTo>
                <a:lnTo>
                  <a:pt x="0" y="107010"/>
                </a:lnTo>
                <a:lnTo>
                  <a:pt x="990" y="92389"/>
                </a:lnTo>
                <a:lnTo>
                  <a:pt x="14807" y="52663"/>
                </a:lnTo>
                <a:lnTo>
                  <a:pt x="42156" y="21880"/>
                </a:lnTo>
                <a:lnTo>
                  <a:pt x="79519" y="3560"/>
                </a:lnTo>
                <a:lnTo>
                  <a:pt x="445579" y="0"/>
                </a:lnTo>
                <a:lnTo>
                  <a:pt x="460199" y="990"/>
                </a:lnTo>
                <a:lnTo>
                  <a:pt x="499920" y="14809"/>
                </a:lnTo>
                <a:lnTo>
                  <a:pt x="530697" y="42162"/>
                </a:lnTo>
                <a:lnTo>
                  <a:pt x="549015" y="79530"/>
                </a:lnTo>
                <a:lnTo>
                  <a:pt x="552576" y="477227"/>
                </a:lnTo>
                <a:lnTo>
                  <a:pt x="551586" y="491846"/>
                </a:lnTo>
                <a:lnTo>
                  <a:pt x="537767" y="531565"/>
                </a:lnTo>
                <a:lnTo>
                  <a:pt x="510413" y="562341"/>
                </a:lnTo>
                <a:lnTo>
                  <a:pt x="473041" y="580655"/>
                </a:lnTo>
                <a:lnTo>
                  <a:pt x="445579" y="584212"/>
                </a:lnTo>
                <a:close/>
              </a:path>
            </a:pathLst>
          </a:custGeom>
          <a:ln w="9004">
            <a:solidFill>
              <a:srgbClr val="3FAC5A"/>
            </a:solidFill>
            <a:prstDash val="dash"/>
          </a:ln>
        </p:spPr>
        <p:txBody>
          <a:bodyPr wrap="square" lIns="0" tIns="0" rIns="0" bIns="0" rtlCol="0">
            <a:spAutoFit/>
          </a:bodyPr>
          <a:lstStyle/>
          <a:p>
            <a:pPr defTabSz="914078"/>
            <a:endParaRPr>
              <a:solidFill>
                <a:prstClr val="black"/>
              </a:solidFill>
            </a:endParaRPr>
          </a:p>
        </p:txBody>
      </p:sp>
      <p:sp>
        <p:nvSpPr>
          <p:cNvPr id="335" name="object 116"/>
          <p:cNvSpPr/>
          <p:nvPr/>
        </p:nvSpPr>
        <p:spPr>
          <a:xfrm>
            <a:off x="1832472" y="3055135"/>
            <a:ext cx="264795" cy="269240"/>
          </a:xfrm>
          <a:custGeom>
            <a:avLst/>
            <a:gdLst/>
            <a:ahLst/>
            <a:cxnLst/>
            <a:rect l="l" t="t" r="r" b="b"/>
            <a:pathLst>
              <a:path w="264795" h="269240">
                <a:moveTo>
                  <a:pt x="264731" y="0"/>
                </a:moveTo>
                <a:lnTo>
                  <a:pt x="264731" y="269138"/>
                </a:lnTo>
                <a:lnTo>
                  <a:pt x="0" y="269138"/>
                </a:lnTo>
                <a:lnTo>
                  <a:pt x="749" y="4419"/>
                </a:lnTo>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336" name="object 117"/>
          <p:cNvSpPr/>
          <p:nvPr/>
        </p:nvSpPr>
        <p:spPr>
          <a:xfrm>
            <a:off x="1817403" y="2856864"/>
            <a:ext cx="62230" cy="198120"/>
          </a:xfrm>
          <a:custGeom>
            <a:avLst/>
            <a:gdLst/>
            <a:ahLst/>
            <a:cxnLst/>
            <a:rect l="l" t="t" r="r" b="b"/>
            <a:pathLst>
              <a:path w="62229" h="198120">
                <a:moveTo>
                  <a:pt x="61772" y="197967"/>
                </a:moveTo>
                <a:lnTo>
                  <a:pt x="0" y="197967"/>
                </a:lnTo>
                <a:lnTo>
                  <a:pt x="0" y="0"/>
                </a:lnTo>
                <a:lnTo>
                  <a:pt x="61772" y="0"/>
                </a:lnTo>
                <a:lnTo>
                  <a:pt x="61772" y="197967"/>
                </a:lnTo>
                <a:close/>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337" name="object 120"/>
          <p:cNvSpPr/>
          <p:nvPr/>
        </p:nvSpPr>
        <p:spPr>
          <a:xfrm>
            <a:off x="1800121" y="2877177"/>
            <a:ext cx="99060" cy="0"/>
          </a:xfrm>
          <a:custGeom>
            <a:avLst/>
            <a:gdLst/>
            <a:ahLst/>
            <a:cxnLst/>
            <a:rect l="l" t="t" r="r" b="b"/>
            <a:pathLst>
              <a:path w="99059">
                <a:moveTo>
                  <a:pt x="0" y="0"/>
                </a:moveTo>
                <a:lnTo>
                  <a:pt x="98526" y="0"/>
                </a:lnTo>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338" name="object 121"/>
          <p:cNvSpPr/>
          <p:nvPr/>
        </p:nvSpPr>
        <p:spPr>
          <a:xfrm>
            <a:off x="1797179" y="2909536"/>
            <a:ext cx="17780" cy="0"/>
          </a:xfrm>
          <a:custGeom>
            <a:avLst/>
            <a:gdLst/>
            <a:ahLst/>
            <a:cxnLst/>
            <a:rect l="l" t="t" r="r" b="b"/>
            <a:pathLst>
              <a:path w="17779">
                <a:moveTo>
                  <a:pt x="0" y="0"/>
                </a:moveTo>
                <a:lnTo>
                  <a:pt x="17653" y="0"/>
                </a:lnTo>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339" name="object 122"/>
          <p:cNvSpPr/>
          <p:nvPr/>
        </p:nvSpPr>
        <p:spPr>
          <a:xfrm>
            <a:off x="2050504" y="2856864"/>
            <a:ext cx="62230" cy="198120"/>
          </a:xfrm>
          <a:custGeom>
            <a:avLst/>
            <a:gdLst/>
            <a:ahLst/>
            <a:cxnLst/>
            <a:rect l="l" t="t" r="r" b="b"/>
            <a:pathLst>
              <a:path w="62229" h="198120">
                <a:moveTo>
                  <a:pt x="0" y="197967"/>
                </a:moveTo>
                <a:lnTo>
                  <a:pt x="61772" y="197967"/>
                </a:lnTo>
                <a:lnTo>
                  <a:pt x="61772" y="0"/>
                </a:lnTo>
                <a:lnTo>
                  <a:pt x="0" y="0"/>
                </a:lnTo>
                <a:lnTo>
                  <a:pt x="0" y="197967"/>
                </a:lnTo>
                <a:close/>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340" name="object 125"/>
          <p:cNvSpPr/>
          <p:nvPr/>
        </p:nvSpPr>
        <p:spPr>
          <a:xfrm>
            <a:off x="2031016" y="2877177"/>
            <a:ext cx="99060" cy="0"/>
          </a:xfrm>
          <a:custGeom>
            <a:avLst/>
            <a:gdLst/>
            <a:ahLst/>
            <a:cxnLst/>
            <a:rect l="l" t="t" r="r" b="b"/>
            <a:pathLst>
              <a:path w="99059">
                <a:moveTo>
                  <a:pt x="98539" y="0"/>
                </a:moveTo>
                <a:lnTo>
                  <a:pt x="0" y="0"/>
                </a:lnTo>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341" name="object 126"/>
          <p:cNvSpPr/>
          <p:nvPr/>
        </p:nvSpPr>
        <p:spPr>
          <a:xfrm>
            <a:off x="2114846" y="2909536"/>
            <a:ext cx="17780" cy="0"/>
          </a:xfrm>
          <a:custGeom>
            <a:avLst/>
            <a:gdLst/>
            <a:ahLst/>
            <a:cxnLst/>
            <a:rect l="l" t="t" r="r" b="b"/>
            <a:pathLst>
              <a:path w="17779">
                <a:moveTo>
                  <a:pt x="17652" y="0"/>
                </a:moveTo>
                <a:lnTo>
                  <a:pt x="0" y="0"/>
                </a:lnTo>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342" name="object 127"/>
          <p:cNvSpPr/>
          <p:nvPr/>
        </p:nvSpPr>
        <p:spPr>
          <a:xfrm>
            <a:off x="1880139" y="2894911"/>
            <a:ext cx="165100" cy="37465"/>
          </a:xfrm>
          <a:custGeom>
            <a:avLst/>
            <a:gdLst/>
            <a:ahLst/>
            <a:cxnLst/>
            <a:rect l="l" t="t" r="r" b="b"/>
            <a:pathLst>
              <a:path w="165100" h="37465">
                <a:moveTo>
                  <a:pt x="0" y="37005"/>
                </a:moveTo>
                <a:lnTo>
                  <a:pt x="30615" y="13664"/>
                </a:lnTo>
                <a:lnTo>
                  <a:pt x="67549" y="1295"/>
                </a:lnTo>
                <a:lnTo>
                  <a:pt x="80891" y="0"/>
                </a:lnTo>
                <a:lnTo>
                  <a:pt x="95368" y="674"/>
                </a:lnTo>
                <a:lnTo>
                  <a:pt x="133868" y="10642"/>
                </a:lnTo>
                <a:lnTo>
                  <a:pt x="155384" y="23173"/>
                </a:lnTo>
                <a:lnTo>
                  <a:pt x="164885" y="30984"/>
                </a:lnTo>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343" name="object 128"/>
          <p:cNvSpPr/>
          <p:nvPr/>
        </p:nvSpPr>
        <p:spPr>
          <a:xfrm>
            <a:off x="1900900" y="2952862"/>
            <a:ext cx="128905" cy="257175"/>
          </a:xfrm>
          <a:custGeom>
            <a:avLst/>
            <a:gdLst/>
            <a:ahLst/>
            <a:cxnLst/>
            <a:rect l="l" t="t" r="r" b="b"/>
            <a:pathLst>
              <a:path w="128904" h="257175">
                <a:moveTo>
                  <a:pt x="113207" y="33147"/>
                </a:moveTo>
                <a:lnTo>
                  <a:pt x="64465" y="0"/>
                </a:lnTo>
                <a:lnTo>
                  <a:pt x="15709" y="33147"/>
                </a:lnTo>
                <a:lnTo>
                  <a:pt x="6364" y="42427"/>
                </a:lnTo>
                <a:lnTo>
                  <a:pt x="1022" y="54326"/>
                </a:lnTo>
                <a:lnTo>
                  <a:pt x="0" y="256628"/>
                </a:lnTo>
                <a:lnTo>
                  <a:pt x="128917" y="256628"/>
                </a:lnTo>
                <a:lnTo>
                  <a:pt x="128917" y="62839"/>
                </a:lnTo>
                <a:lnTo>
                  <a:pt x="126500" y="49877"/>
                </a:lnTo>
                <a:lnTo>
                  <a:pt x="119666" y="38772"/>
                </a:lnTo>
                <a:lnTo>
                  <a:pt x="113207" y="33147"/>
                </a:lnTo>
                <a:close/>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344" name="object 129"/>
          <p:cNvSpPr/>
          <p:nvPr/>
        </p:nvSpPr>
        <p:spPr>
          <a:xfrm>
            <a:off x="1924393" y="2983072"/>
            <a:ext cx="1905" cy="226695"/>
          </a:xfrm>
          <a:custGeom>
            <a:avLst/>
            <a:gdLst/>
            <a:ahLst/>
            <a:cxnLst/>
            <a:rect l="l" t="t" r="r" b="b"/>
            <a:pathLst>
              <a:path w="1904" h="226695">
                <a:moveTo>
                  <a:pt x="0" y="226491"/>
                </a:moveTo>
                <a:lnTo>
                  <a:pt x="1473" y="0"/>
                </a:lnTo>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345" name="object 130"/>
          <p:cNvSpPr/>
          <p:nvPr/>
        </p:nvSpPr>
        <p:spPr>
          <a:xfrm>
            <a:off x="2002341" y="2983072"/>
            <a:ext cx="1905" cy="226695"/>
          </a:xfrm>
          <a:custGeom>
            <a:avLst/>
            <a:gdLst/>
            <a:ahLst/>
            <a:cxnLst/>
            <a:rect l="l" t="t" r="r" b="b"/>
            <a:pathLst>
              <a:path w="1904" h="226695">
                <a:moveTo>
                  <a:pt x="0" y="226491"/>
                </a:moveTo>
                <a:lnTo>
                  <a:pt x="1473" y="0"/>
                </a:lnTo>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346" name="object 131"/>
          <p:cNvSpPr/>
          <p:nvPr/>
        </p:nvSpPr>
        <p:spPr>
          <a:xfrm>
            <a:off x="1965361" y="2952863"/>
            <a:ext cx="635" cy="257175"/>
          </a:xfrm>
          <a:custGeom>
            <a:avLst/>
            <a:gdLst/>
            <a:ahLst/>
            <a:cxnLst/>
            <a:rect l="l" t="t" r="r" b="b"/>
            <a:pathLst>
              <a:path w="634" h="257175">
                <a:moveTo>
                  <a:pt x="0" y="0"/>
                </a:moveTo>
                <a:lnTo>
                  <a:pt x="215" y="256705"/>
                </a:lnTo>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347" name="object 132"/>
          <p:cNvSpPr/>
          <p:nvPr/>
        </p:nvSpPr>
        <p:spPr>
          <a:xfrm>
            <a:off x="1899392" y="3108079"/>
            <a:ext cx="129539" cy="0"/>
          </a:xfrm>
          <a:custGeom>
            <a:avLst/>
            <a:gdLst/>
            <a:ahLst/>
            <a:cxnLst/>
            <a:rect l="l" t="t" r="r" b="b"/>
            <a:pathLst>
              <a:path w="129540">
                <a:moveTo>
                  <a:pt x="0" y="0"/>
                </a:moveTo>
                <a:lnTo>
                  <a:pt x="129425" y="0"/>
                </a:lnTo>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348" name="object 133"/>
          <p:cNvSpPr/>
          <p:nvPr/>
        </p:nvSpPr>
        <p:spPr>
          <a:xfrm>
            <a:off x="1900864" y="3159551"/>
            <a:ext cx="129539" cy="0"/>
          </a:xfrm>
          <a:custGeom>
            <a:avLst/>
            <a:gdLst/>
            <a:ahLst/>
            <a:cxnLst/>
            <a:rect l="l" t="t" r="r" b="b"/>
            <a:pathLst>
              <a:path w="129540">
                <a:moveTo>
                  <a:pt x="0" y="0"/>
                </a:moveTo>
                <a:lnTo>
                  <a:pt x="129425" y="0"/>
                </a:lnTo>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349" name="object 134"/>
          <p:cNvSpPr/>
          <p:nvPr/>
        </p:nvSpPr>
        <p:spPr>
          <a:xfrm>
            <a:off x="1900864" y="3046311"/>
            <a:ext cx="129539" cy="0"/>
          </a:xfrm>
          <a:custGeom>
            <a:avLst/>
            <a:gdLst/>
            <a:ahLst/>
            <a:cxnLst/>
            <a:rect l="l" t="t" r="r" b="b"/>
            <a:pathLst>
              <a:path w="129540">
                <a:moveTo>
                  <a:pt x="0" y="0"/>
                </a:moveTo>
                <a:lnTo>
                  <a:pt x="129425" y="0"/>
                </a:lnTo>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350" name="object 135"/>
          <p:cNvSpPr/>
          <p:nvPr/>
        </p:nvSpPr>
        <p:spPr>
          <a:xfrm>
            <a:off x="1835418" y="3249266"/>
            <a:ext cx="259079" cy="0"/>
          </a:xfrm>
          <a:custGeom>
            <a:avLst/>
            <a:gdLst/>
            <a:ahLst/>
            <a:cxnLst/>
            <a:rect l="l" t="t" r="r" b="b"/>
            <a:pathLst>
              <a:path w="259079">
                <a:moveTo>
                  <a:pt x="0" y="0"/>
                </a:moveTo>
                <a:lnTo>
                  <a:pt x="258838" y="0"/>
                </a:lnTo>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351" name="object 136"/>
          <p:cNvSpPr/>
          <p:nvPr/>
        </p:nvSpPr>
        <p:spPr>
          <a:xfrm>
            <a:off x="1530436" y="3096307"/>
            <a:ext cx="304165" cy="205740"/>
          </a:xfrm>
          <a:custGeom>
            <a:avLst/>
            <a:gdLst/>
            <a:ahLst/>
            <a:cxnLst/>
            <a:rect l="l" t="t" r="r" b="b"/>
            <a:pathLst>
              <a:path w="304165" h="205740">
                <a:moveTo>
                  <a:pt x="303707" y="0"/>
                </a:moveTo>
                <a:lnTo>
                  <a:pt x="303707" y="205168"/>
                </a:lnTo>
                <a:lnTo>
                  <a:pt x="0" y="202958"/>
                </a:lnTo>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352" name="object 137"/>
          <p:cNvSpPr/>
          <p:nvPr/>
        </p:nvSpPr>
        <p:spPr>
          <a:xfrm>
            <a:off x="1537796" y="2962480"/>
            <a:ext cx="280035" cy="1905"/>
          </a:xfrm>
          <a:custGeom>
            <a:avLst/>
            <a:gdLst/>
            <a:ahLst/>
            <a:cxnLst/>
            <a:rect l="l" t="t" r="r" b="b"/>
            <a:pathLst>
              <a:path w="280034" h="1904">
                <a:moveTo>
                  <a:pt x="0" y="0"/>
                </a:moveTo>
                <a:lnTo>
                  <a:pt x="279438" y="1473"/>
                </a:lnTo>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353" name="object 138"/>
          <p:cNvSpPr/>
          <p:nvPr/>
        </p:nvSpPr>
        <p:spPr>
          <a:xfrm>
            <a:off x="1538956" y="2994833"/>
            <a:ext cx="275590" cy="0"/>
          </a:xfrm>
          <a:custGeom>
            <a:avLst/>
            <a:gdLst/>
            <a:ahLst/>
            <a:cxnLst/>
            <a:rect l="l" t="t" r="r" b="b"/>
            <a:pathLst>
              <a:path w="275590">
                <a:moveTo>
                  <a:pt x="0" y="0"/>
                </a:moveTo>
                <a:lnTo>
                  <a:pt x="275475" y="0"/>
                </a:lnTo>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354" name="object 139"/>
          <p:cNvSpPr/>
          <p:nvPr/>
        </p:nvSpPr>
        <p:spPr>
          <a:xfrm>
            <a:off x="1563901" y="3200733"/>
            <a:ext cx="43180" cy="73660"/>
          </a:xfrm>
          <a:custGeom>
            <a:avLst/>
            <a:gdLst/>
            <a:ahLst/>
            <a:cxnLst/>
            <a:rect l="l" t="t" r="r" b="b"/>
            <a:pathLst>
              <a:path w="43179" h="73659">
                <a:moveTo>
                  <a:pt x="42646" y="73532"/>
                </a:moveTo>
                <a:lnTo>
                  <a:pt x="0" y="73532"/>
                </a:lnTo>
                <a:lnTo>
                  <a:pt x="0" y="0"/>
                </a:lnTo>
                <a:lnTo>
                  <a:pt x="42646" y="0"/>
                </a:lnTo>
                <a:lnTo>
                  <a:pt x="42646" y="73532"/>
                </a:lnTo>
                <a:close/>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355" name="object 140"/>
          <p:cNvSpPr/>
          <p:nvPr/>
        </p:nvSpPr>
        <p:spPr>
          <a:xfrm>
            <a:off x="1558749" y="3041905"/>
            <a:ext cx="53340" cy="95885"/>
          </a:xfrm>
          <a:custGeom>
            <a:avLst/>
            <a:gdLst/>
            <a:ahLst/>
            <a:cxnLst/>
            <a:rect l="l" t="t" r="r" b="b"/>
            <a:pathLst>
              <a:path w="53340" h="95884">
                <a:moveTo>
                  <a:pt x="52959" y="95592"/>
                </a:moveTo>
                <a:lnTo>
                  <a:pt x="0" y="95592"/>
                </a:lnTo>
                <a:lnTo>
                  <a:pt x="0" y="0"/>
                </a:lnTo>
                <a:lnTo>
                  <a:pt x="52959" y="0"/>
                </a:lnTo>
                <a:lnTo>
                  <a:pt x="52959" y="95592"/>
                </a:lnTo>
                <a:close/>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356" name="object 141"/>
          <p:cNvSpPr/>
          <p:nvPr/>
        </p:nvSpPr>
        <p:spPr>
          <a:xfrm>
            <a:off x="1656548" y="3200733"/>
            <a:ext cx="43180" cy="73660"/>
          </a:xfrm>
          <a:custGeom>
            <a:avLst/>
            <a:gdLst/>
            <a:ahLst/>
            <a:cxnLst/>
            <a:rect l="l" t="t" r="r" b="b"/>
            <a:pathLst>
              <a:path w="43179" h="73659">
                <a:moveTo>
                  <a:pt x="42659" y="73532"/>
                </a:moveTo>
                <a:lnTo>
                  <a:pt x="0" y="73532"/>
                </a:lnTo>
                <a:lnTo>
                  <a:pt x="0" y="0"/>
                </a:lnTo>
                <a:lnTo>
                  <a:pt x="42659" y="0"/>
                </a:lnTo>
                <a:lnTo>
                  <a:pt x="42659" y="73532"/>
                </a:lnTo>
                <a:close/>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357" name="object 142"/>
          <p:cNvSpPr/>
          <p:nvPr/>
        </p:nvSpPr>
        <p:spPr>
          <a:xfrm>
            <a:off x="1651409" y="3041905"/>
            <a:ext cx="53340" cy="95885"/>
          </a:xfrm>
          <a:custGeom>
            <a:avLst/>
            <a:gdLst/>
            <a:ahLst/>
            <a:cxnLst/>
            <a:rect l="l" t="t" r="r" b="b"/>
            <a:pathLst>
              <a:path w="53340" h="95884">
                <a:moveTo>
                  <a:pt x="52946" y="95592"/>
                </a:moveTo>
                <a:lnTo>
                  <a:pt x="0" y="95592"/>
                </a:lnTo>
                <a:lnTo>
                  <a:pt x="0" y="0"/>
                </a:lnTo>
                <a:lnTo>
                  <a:pt x="52946" y="0"/>
                </a:lnTo>
                <a:lnTo>
                  <a:pt x="52946" y="95592"/>
                </a:lnTo>
                <a:close/>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358" name="object 143"/>
          <p:cNvSpPr/>
          <p:nvPr/>
        </p:nvSpPr>
        <p:spPr>
          <a:xfrm>
            <a:off x="1741865" y="3200733"/>
            <a:ext cx="43180" cy="73660"/>
          </a:xfrm>
          <a:custGeom>
            <a:avLst/>
            <a:gdLst/>
            <a:ahLst/>
            <a:cxnLst/>
            <a:rect l="l" t="t" r="r" b="b"/>
            <a:pathLst>
              <a:path w="43179" h="73659">
                <a:moveTo>
                  <a:pt x="42646" y="73532"/>
                </a:moveTo>
                <a:lnTo>
                  <a:pt x="0" y="73532"/>
                </a:lnTo>
                <a:lnTo>
                  <a:pt x="0" y="0"/>
                </a:lnTo>
                <a:lnTo>
                  <a:pt x="42646" y="0"/>
                </a:lnTo>
                <a:lnTo>
                  <a:pt x="42646" y="73532"/>
                </a:lnTo>
                <a:close/>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359" name="object 144"/>
          <p:cNvSpPr/>
          <p:nvPr/>
        </p:nvSpPr>
        <p:spPr>
          <a:xfrm>
            <a:off x="1736699" y="3041905"/>
            <a:ext cx="53340" cy="95885"/>
          </a:xfrm>
          <a:custGeom>
            <a:avLst/>
            <a:gdLst/>
            <a:ahLst/>
            <a:cxnLst/>
            <a:rect l="l" t="t" r="r" b="b"/>
            <a:pathLst>
              <a:path w="53340" h="95884">
                <a:moveTo>
                  <a:pt x="52958" y="95592"/>
                </a:moveTo>
                <a:lnTo>
                  <a:pt x="0" y="95592"/>
                </a:lnTo>
                <a:lnTo>
                  <a:pt x="0" y="0"/>
                </a:lnTo>
                <a:lnTo>
                  <a:pt x="52958" y="0"/>
                </a:lnTo>
                <a:lnTo>
                  <a:pt x="52958" y="95592"/>
                </a:lnTo>
                <a:close/>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360" name="object 145"/>
          <p:cNvSpPr/>
          <p:nvPr/>
        </p:nvSpPr>
        <p:spPr>
          <a:xfrm>
            <a:off x="1530443" y="3175728"/>
            <a:ext cx="300355" cy="0"/>
          </a:xfrm>
          <a:custGeom>
            <a:avLst/>
            <a:gdLst/>
            <a:ahLst/>
            <a:cxnLst/>
            <a:rect l="l" t="t" r="r" b="b"/>
            <a:pathLst>
              <a:path w="300354">
                <a:moveTo>
                  <a:pt x="0" y="0"/>
                </a:moveTo>
                <a:lnTo>
                  <a:pt x="300024" y="0"/>
                </a:lnTo>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361" name="object 146"/>
          <p:cNvSpPr/>
          <p:nvPr/>
        </p:nvSpPr>
        <p:spPr>
          <a:xfrm>
            <a:off x="1536155" y="3016002"/>
            <a:ext cx="280035" cy="1270"/>
          </a:xfrm>
          <a:custGeom>
            <a:avLst/>
            <a:gdLst/>
            <a:ahLst/>
            <a:cxnLst/>
            <a:rect l="l" t="t" r="r" b="b"/>
            <a:pathLst>
              <a:path w="280034" h="1270">
                <a:moveTo>
                  <a:pt x="0" y="1054"/>
                </a:moveTo>
                <a:lnTo>
                  <a:pt x="279781" y="0"/>
                </a:lnTo>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362" name="object 147"/>
          <p:cNvSpPr/>
          <p:nvPr/>
        </p:nvSpPr>
        <p:spPr>
          <a:xfrm>
            <a:off x="1617949" y="2964929"/>
            <a:ext cx="0" cy="27940"/>
          </a:xfrm>
          <a:custGeom>
            <a:avLst/>
            <a:gdLst/>
            <a:ahLst/>
            <a:cxnLst/>
            <a:rect l="l" t="t" r="r" b="b"/>
            <a:pathLst>
              <a:path h="27940">
                <a:moveTo>
                  <a:pt x="0" y="0"/>
                </a:moveTo>
                <a:lnTo>
                  <a:pt x="0" y="27457"/>
                </a:lnTo>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363" name="object 148"/>
          <p:cNvSpPr/>
          <p:nvPr/>
        </p:nvSpPr>
        <p:spPr>
          <a:xfrm>
            <a:off x="1648469" y="2966398"/>
            <a:ext cx="0" cy="27940"/>
          </a:xfrm>
          <a:custGeom>
            <a:avLst/>
            <a:gdLst/>
            <a:ahLst/>
            <a:cxnLst/>
            <a:rect l="l" t="t" r="r" b="b"/>
            <a:pathLst>
              <a:path h="27940">
                <a:moveTo>
                  <a:pt x="0" y="0"/>
                </a:moveTo>
                <a:lnTo>
                  <a:pt x="0" y="27457"/>
                </a:lnTo>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364" name="object 149"/>
          <p:cNvSpPr/>
          <p:nvPr/>
        </p:nvSpPr>
        <p:spPr>
          <a:xfrm>
            <a:off x="1706193" y="2964929"/>
            <a:ext cx="0" cy="27940"/>
          </a:xfrm>
          <a:custGeom>
            <a:avLst/>
            <a:gdLst/>
            <a:ahLst/>
            <a:cxnLst/>
            <a:rect l="l" t="t" r="r" b="b"/>
            <a:pathLst>
              <a:path h="27940">
                <a:moveTo>
                  <a:pt x="0" y="0"/>
                </a:moveTo>
                <a:lnTo>
                  <a:pt x="0" y="27457"/>
                </a:lnTo>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365" name="object 150"/>
          <p:cNvSpPr/>
          <p:nvPr/>
        </p:nvSpPr>
        <p:spPr>
          <a:xfrm>
            <a:off x="1736344" y="2966036"/>
            <a:ext cx="0" cy="27940"/>
          </a:xfrm>
          <a:custGeom>
            <a:avLst/>
            <a:gdLst/>
            <a:ahLst/>
            <a:cxnLst/>
            <a:rect l="l" t="t" r="r" b="b"/>
            <a:pathLst>
              <a:path h="27940">
                <a:moveTo>
                  <a:pt x="0" y="0"/>
                </a:moveTo>
                <a:lnTo>
                  <a:pt x="0" y="27457"/>
                </a:lnTo>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366" name="object 151"/>
          <p:cNvSpPr/>
          <p:nvPr/>
        </p:nvSpPr>
        <p:spPr>
          <a:xfrm>
            <a:off x="1304275" y="3082339"/>
            <a:ext cx="172085" cy="0"/>
          </a:xfrm>
          <a:custGeom>
            <a:avLst/>
            <a:gdLst/>
            <a:ahLst/>
            <a:cxnLst/>
            <a:rect l="l" t="t" r="r" b="b"/>
            <a:pathLst>
              <a:path w="172085">
                <a:moveTo>
                  <a:pt x="0" y="0"/>
                </a:moveTo>
                <a:lnTo>
                  <a:pt x="172034" y="0"/>
                </a:lnTo>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367" name="object 152"/>
          <p:cNvSpPr/>
          <p:nvPr/>
        </p:nvSpPr>
        <p:spPr>
          <a:xfrm>
            <a:off x="1483172" y="3049914"/>
            <a:ext cx="0" cy="271780"/>
          </a:xfrm>
          <a:custGeom>
            <a:avLst/>
            <a:gdLst/>
            <a:ahLst/>
            <a:cxnLst/>
            <a:rect l="l" t="t" r="r" b="b"/>
            <a:pathLst>
              <a:path h="271779">
                <a:moveTo>
                  <a:pt x="0" y="0"/>
                </a:moveTo>
                <a:lnTo>
                  <a:pt x="0" y="271487"/>
                </a:lnTo>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368" name="object 153"/>
          <p:cNvSpPr/>
          <p:nvPr/>
        </p:nvSpPr>
        <p:spPr>
          <a:xfrm>
            <a:off x="1294924" y="3045502"/>
            <a:ext cx="0" cy="276225"/>
          </a:xfrm>
          <a:custGeom>
            <a:avLst/>
            <a:gdLst/>
            <a:ahLst/>
            <a:cxnLst/>
            <a:rect l="l" t="t" r="r" b="b"/>
            <a:pathLst>
              <a:path h="276225">
                <a:moveTo>
                  <a:pt x="0" y="0"/>
                </a:moveTo>
                <a:lnTo>
                  <a:pt x="0" y="275907"/>
                </a:lnTo>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369" name="object 154"/>
          <p:cNvSpPr/>
          <p:nvPr/>
        </p:nvSpPr>
        <p:spPr>
          <a:xfrm>
            <a:off x="1249450" y="3045044"/>
            <a:ext cx="279400" cy="279400"/>
          </a:xfrm>
          <a:custGeom>
            <a:avLst/>
            <a:gdLst/>
            <a:ahLst/>
            <a:cxnLst/>
            <a:rect l="l" t="t" r="r" b="b"/>
            <a:pathLst>
              <a:path w="279400" h="279400">
                <a:moveTo>
                  <a:pt x="0" y="2298"/>
                </a:moveTo>
                <a:lnTo>
                  <a:pt x="0" y="279019"/>
                </a:lnTo>
                <a:lnTo>
                  <a:pt x="279196" y="279019"/>
                </a:lnTo>
                <a:lnTo>
                  <a:pt x="279196" y="0"/>
                </a:lnTo>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370" name="object 155"/>
          <p:cNvSpPr/>
          <p:nvPr/>
        </p:nvSpPr>
        <p:spPr>
          <a:xfrm>
            <a:off x="1307422" y="2950713"/>
            <a:ext cx="163830" cy="0"/>
          </a:xfrm>
          <a:custGeom>
            <a:avLst/>
            <a:gdLst/>
            <a:ahLst/>
            <a:cxnLst/>
            <a:rect l="l" t="t" r="r" b="b"/>
            <a:pathLst>
              <a:path w="163829">
                <a:moveTo>
                  <a:pt x="0" y="0"/>
                </a:moveTo>
                <a:lnTo>
                  <a:pt x="163258" y="0"/>
                </a:lnTo>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371" name="object 156"/>
          <p:cNvSpPr/>
          <p:nvPr/>
        </p:nvSpPr>
        <p:spPr>
          <a:xfrm>
            <a:off x="1302504" y="3122784"/>
            <a:ext cx="173355" cy="0"/>
          </a:xfrm>
          <a:custGeom>
            <a:avLst/>
            <a:gdLst/>
            <a:ahLst/>
            <a:cxnLst/>
            <a:rect l="l" t="t" r="r" b="b"/>
            <a:pathLst>
              <a:path w="173354">
                <a:moveTo>
                  <a:pt x="0" y="0"/>
                </a:moveTo>
                <a:lnTo>
                  <a:pt x="173075" y="0"/>
                </a:lnTo>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372" name="object 157"/>
          <p:cNvSpPr/>
          <p:nvPr/>
        </p:nvSpPr>
        <p:spPr>
          <a:xfrm>
            <a:off x="1333893" y="3149986"/>
            <a:ext cx="110489" cy="174625"/>
          </a:xfrm>
          <a:custGeom>
            <a:avLst/>
            <a:gdLst/>
            <a:ahLst/>
            <a:cxnLst/>
            <a:rect l="l" t="t" r="r" b="b"/>
            <a:pathLst>
              <a:path w="110489" h="174625">
                <a:moveTo>
                  <a:pt x="96862" y="28371"/>
                </a:moveTo>
                <a:lnTo>
                  <a:pt x="55156" y="0"/>
                </a:lnTo>
                <a:lnTo>
                  <a:pt x="13436" y="28371"/>
                </a:lnTo>
                <a:lnTo>
                  <a:pt x="4413" y="37912"/>
                </a:lnTo>
                <a:lnTo>
                  <a:pt x="199" y="50263"/>
                </a:lnTo>
                <a:lnTo>
                  <a:pt x="0" y="174282"/>
                </a:lnTo>
                <a:lnTo>
                  <a:pt x="110299" y="174282"/>
                </a:lnTo>
                <a:lnTo>
                  <a:pt x="110299" y="53759"/>
                </a:lnTo>
                <a:lnTo>
                  <a:pt x="107492" y="40938"/>
                </a:lnTo>
                <a:lnTo>
                  <a:pt x="99643" y="30506"/>
                </a:lnTo>
                <a:lnTo>
                  <a:pt x="96862" y="28371"/>
                </a:lnTo>
                <a:close/>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373" name="object 158"/>
          <p:cNvSpPr/>
          <p:nvPr/>
        </p:nvSpPr>
        <p:spPr>
          <a:xfrm>
            <a:off x="1305950" y="2902183"/>
            <a:ext cx="166370" cy="0"/>
          </a:xfrm>
          <a:custGeom>
            <a:avLst/>
            <a:gdLst/>
            <a:ahLst/>
            <a:cxnLst/>
            <a:rect l="l" t="t" r="r" b="b"/>
            <a:pathLst>
              <a:path w="166370">
                <a:moveTo>
                  <a:pt x="0" y="0"/>
                </a:moveTo>
                <a:lnTo>
                  <a:pt x="166192" y="0"/>
                </a:lnTo>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374" name="object 159"/>
          <p:cNvSpPr/>
          <p:nvPr/>
        </p:nvSpPr>
        <p:spPr>
          <a:xfrm>
            <a:off x="1325074" y="2972670"/>
            <a:ext cx="29845" cy="109220"/>
          </a:xfrm>
          <a:custGeom>
            <a:avLst/>
            <a:gdLst/>
            <a:ahLst/>
            <a:cxnLst/>
            <a:rect l="l" t="t" r="r" b="b"/>
            <a:pathLst>
              <a:path w="29845" h="109220">
                <a:moveTo>
                  <a:pt x="29413" y="109042"/>
                </a:moveTo>
                <a:lnTo>
                  <a:pt x="0" y="109042"/>
                </a:lnTo>
                <a:lnTo>
                  <a:pt x="0" y="14706"/>
                </a:lnTo>
                <a:lnTo>
                  <a:pt x="0" y="6578"/>
                </a:lnTo>
                <a:lnTo>
                  <a:pt x="6578" y="0"/>
                </a:lnTo>
                <a:lnTo>
                  <a:pt x="14706" y="0"/>
                </a:lnTo>
                <a:lnTo>
                  <a:pt x="22821" y="0"/>
                </a:lnTo>
                <a:lnTo>
                  <a:pt x="29413" y="6578"/>
                </a:lnTo>
                <a:lnTo>
                  <a:pt x="29413" y="14706"/>
                </a:lnTo>
                <a:lnTo>
                  <a:pt x="29413" y="109042"/>
                </a:lnTo>
                <a:close/>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375" name="object 160"/>
          <p:cNvSpPr/>
          <p:nvPr/>
        </p:nvSpPr>
        <p:spPr>
          <a:xfrm>
            <a:off x="1374330" y="2972670"/>
            <a:ext cx="29845" cy="109220"/>
          </a:xfrm>
          <a:custGeom>
            <a:avLst/>
            <a:gdLst/>
            <a:ahLst/>
            <a:cxnLst/>
            <a:rect l="l" t="t" r="r" b="b"/>
            <a:pathLst>
              <a:path w="29845" h="109220">
                <a:moveTo>
                  <a:pt x="29425" y="109042"/>
                </a:moveTo>
                <a:lnTo>
                  <a:pt x="0" y="109042"/>
                </a:lnTo>
                <a:lnTo>
                  <a:pt x="0" y="14706"/>
                </a:lnTo>
                <a:lnTo>
                  <a:pt x="0" y="6578"/>
                </a:lnTo>
                <a:lnTo>
                  <a:pt x="6591" y="0"/>
                </a:lnTo>
                <a:lnTo>
                  <a:pt x="14719" y="0"/>
                </a:lnTo>
                <a:lnTo>
                  <a:pt x="22834" y="0"/>
                </a:lnTo>
                <a:lnTo>
                  <a:pt x="29425" y="6578"/>
                </a:lnTo>
                <a:lnTo>
                  <a:pt x="29425" y="14706"/>
                </a:lnTo>
                <a:lnTo>
                  <a:pt x="29425" y="109042"/>
                </a:lnTo>
                <a:close/>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376" name="object 161"/>
          <p:cNvSpPr/>
          <p:nvPr/>
        </p:nvSpPr>
        <p:spPr>
          <a:xfrm>
            <a:off x="1423608" y="2972670"/>
            <a:ext cx="29845" cy="109220"/>
          </a:xfrm>
          <a:custGeom>
            <a:avLst/>
            <a:gdLst/>
            <a:ahLst/>
            <a:cxnLst/>
            <a:rect l="l" t="t" r="r" b="b"/>
            <a:pathLst>
              <a:path w="29845" h="109220">
                <a:moveTo>
                  <a:pt x="29413" y="109042"/>
                </a:moveTo>
                <a:lnTo>
                  <a:pt x="0" y="109042"/>
                </a:lnTo>
                <a:lnTo>
                  <a:pt x="0" y="14706"/>
                </a:lnTo>
                <a:lnTo>
                  <a:pt x="0" y="6578"/>
                </a:lnTo>
                <a:lnTo>
                  <a:pt x="6591" y="0"/>
                </a:lnTo>
                <a:lnTo>
                  <a:pt x="14706" y="0"/>
                </a:lnTo>
                <a:lnTo>
                  <a:pt x="22834" y="0"/>
                </a:lnTo>
                <a:lnTo>
                  <a:pt x="29413" y="6578"/>
                </a:lnTo>
                <a:lnTo>
                  <a:pt x="29413" y="14706"/>
                </a:lnTo>
                <a:lnTo>
                  <a:pt x="29413" y="109042"/>
                </a:lnTo>
                <a:close/>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377" name="object 162"/>
          <p:cNvSpPr/>
          <p:nvPr/>
        </p:nvSpPr>
        <p:spPr>
          <a:xfrm>
            <a:off x="1243084" y="2902187"/>
            <a:ext cx="62230" cy="141605"/>
          </a:xfrm>
          <a:custGeom>
            <a:avLst/>
            <a:gdLst/>
            <a:ahLst/>
            <a:cxnLst/>
            <a:rect l="l" t="t" r="r" b="b"/>
            <a:pathLst>
              <a:path w="62229" h="141604">
                <a:moveTo>
                  <a:pt x="61760" y="141185"/>
                </a:moveTo>
                <a:lnTo>
                  <a:pt x="0" y="141185"/>
                </a:lnTo>
                <a:lnTo>
                  <a:pt x="0" y="0"/>
                </a:lnTo>
                <a:lnTo>
                  <a:pt x="61760" y="0"/>
                </a:lnTo>
                <a:lnTo>
                  <a:pt x="61760" y="141185"/>
                </a:lnTo>
                <a:close/>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378" name="object 164"/>
          <p:cNvSpPr/>
          <p:nvPr/>
        </p:nvSpPr>
        <p:spPr>
          <a:xfrm>
            <a:off x="1241985" y="2880110"/>
            <a:ext cx="63500" cy="22225"/>
          </a:xfrm>
          <a:custGeom>
            <a:avLst/>
            <a:gdLst/>
            <a:ahLst/>
            <a:cxnLst/>
            <a:rect l="l" t="t" r="r" b="b"/>
            <a:pathLst>
              <a:path w="63500" h="22225">
                <a:moveTo>
                  <a:pt x="63233" y="22072"/>
                </a:moveTo>
                <a:lnTo>
                  <a:pt x="0" y="22072"/>
                </a:lnTo>
                <a:lnTo>
                  <a:pt x="0" y="15760"/>
                </a:lnTo>
                <a:lnTo>
                  <a:pt x="0" y="7061"/>
                </a:lnTo>
                <a:lnTo>
                  <a:pt x="7035" y="0"/>
                </a:lnTo>
                <a:lnTo>
                  <a:pt x="15735" y="0"/>
                </a:lnTo>
                <a:lnTo>
                  <a:pt x="47485" y="0"/>
                </a:lnTo>
                <a:lnTo>
                  <a:pt x="56184" y="0"/>
                </a:lnTo>
                <a:lnTo>
                  <a:pt x="63233" y="7061"/>
                </a:lnTo>
                <a:lnTo>
                  <a:pt x="63233" y="15760"/>
                </a:lnTo>
                <a:lnTo>
                  <a:pt x="63233" y="22072"/>
                </a:lnTo>
                <a:close/>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379" name="object 165"/>
          <p:cNvSpPr/>
          <p:nvPr/>
        </p:nvSpPr>
        <p:spPr>
          <a:xfrm>
            <a:off x="1473977" y="2902187"/>
            <a:ext cx="62230" cy="141605"/>
          </a:xfrm>
          <a:custGeom>
            <a:avLst/>
            <a:gdLst/>
            <a:ahLst/>
            <a:cxnLst/>
            <a:rect l="l" t="t" r="r" b="b"/>
            <a:pathLst>
              <a:path w="62229" h="141604">
                <a:moveTo>
                  <a:pt x="61772" y="141185"/>
                </a:moveTo>
                <a:lnTo>
                  <a:pt x="0" y="141185"/>
                </a:lnTo>
                <a:lnTo>
                  <a:pt x="0" y="0"/>
                </a:lnTo>
                <a:lnTo>
                  <a:pt x="61772" y="0"/>
                </a:lnTo>
                <a:lnTo>
                  <a:pt x="61772" y="141185"/>
                </a:lnTo>
                <a:close/>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380" name="object 167"/>
          <p:cNvSpPr/>
          <p:nvPr/>
        </p:nvSpPr>
        <p:spPr>
          <a:xfrm>
            <a:off x="1472881" y="2880110"/>
            <a:ext cx="63500" cy="22225"/>
          </a:xfrm>
          <a:custGeom>
            <a:avLst/>
            <a:gdLst/>
            <a:ahLst/>
            <a:cxnLst/>
            <a:rect l="l" t="t" r="r" b="b"/>
            <a:pathLst>
              <a:path w="63500" h="22225">
                <a:moveTo>
                  <a:pt x="63233" y="22072"/>
                </a:moveTo>
                <a:lnTo>
                  <a:pt x="0" y="22072"/>
                </a:lnTo>
                <a:lnTo>
                  <a:pt x="0" y="15760"/>
                </a:lnTo>
                <a:lnTo>
                  <a:pt x="0" y="7061"/>
                </a:lnTo>
                <a:lnTo>
                  <a:pt x="7048" y="0"/>
                </a:lnTo>
                <a:lnTo>
                  <a:pt x="15735" y="0"/>
                </a:lnTo>
                <a:lnTo>
                  <a:pt x="47485" y="0"/>
                </a:lnTo>
                <a:lnTo>
                  <a:pt x="56184" y="0"/>
                </a:lnTo>
                <a:lnTo>
                  <a:pt x="63233" y="7061"/>
                </a:lnTo>
                <a:lnTo>
                  <a:pt x="63233" y="15760"/>
                </a:lnTo>
                <a:lnTo>
                  <a:pt x="63233" y="22072"/>
                </a:lnTo>
                <a:close/>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381" name="object 168"/>
          <p:cNvSpPr/>
          <p:nvPr/>
        </p:nvSpPr>
        <p:spPr>
          <a:xfrm>
            <a:off x="1537585" y="2902183"/>
            <a:ext cx="24130" cy="0"/>
          </a:xfrm>
          <a:custGeom>
            <a:avLst/>
            <a:gdLst/>
            <a:ahLst/>
            <a:cxnLst/>
            <a:rect l="l" t="t" r="r" b="b"/>
            <a:pathLst>
              <a:path w="24129">
                <a:moveTo>
                  <a:pt x="0" y="0"/>
                </a:moveTo>
                <a:lnTo>
                  <a:pt x="23533" y="0"/>
                </a:lnTo>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382" name="object 169"/>
          <p:cNvSpPr/>
          <p:nvPr/>
        </p:nvSpPr>
        <p:spPr>
          <a:xfrm>
            <a:off x="1216974" y="2902183"/>
            <a:ext cx="24130" cy="0"/>
          </a:xfrm>
          <a:custGeom>
            <a:avLst/>
            <a:gdLst/>
            <a:ahLst/>
            <a:cxnLst/>
            <a:rect l="l" t="t" r="r" b="b"/>
            <a:pathLst>
              <a:path w="24129">
                <a:moveTo>
                  <a:pt x="0" y="0"/>
                </a:moveTo>
                <a:lnTo>
                  <a:pt x="23533" y="0"/>
                </a:lnTo>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383" name="object 170"/>
          <p:cNvSpPr/>
          <p:nvPr/>
        </p:nvSpPr>
        <p:spPr>
          <a:xfrm>
            <a:off x="1352654" y="3204405"/>
            <a:ext cx="73025" cy="119380"/>
          </a:xfrm>
          <a:custGeom>
            <a:avLst/>
            <a:gdLst/>
            <a:ahLst/>
            <a:cxnLst/>
            <a:rect l="l" t="t" r="r" b="b"/>
            <a:pathLst>
              <a:path w="73025" h="119379">
                <a:moveTo>
                  <a:pt x="72796" y="0"/>
                </a:moveTo>
                <a:lnTo>
                  <a:pt x="0" y="0"/>
                </a:lnTo>
                <a:lnTo>
                  <a:pt x="0" y="119125"/>
                </a:lnTo>
                <a:lnTo>
                  <a:pt x="72796" y="119125"/>
                </a:lnTo>
                <a:lnTo>
                  <a:pt x="72796" y="0"/>
                </a:lnTo>
                <a:close/>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384" name="object 171"/>
          <p:cNvSpPr/>
          <p:nvPr/>
        </p:nvSpPr>
        <p:spPr>
          <a:xfrm>
            <a:off x="675972" y="3055135"/>
            <a:ext cx="264795" cy="269240"/>
          </a:xfrm>
          <a:custGeom>
            <a:avLst/>
            <a:gdLst/>
            <a:ahLst/>
            <a:cxnLst/>
            <a:rect l="l" t="t" r="r" b="b"/>
            <a:pathLst>
              <a:path w="264795" h="269240">
                <a:moveTo>
                  <a:pt x="0" y="0"/>
                </a:moveTo>
                <a:lnTo>
                  <a:pt x="0" y="269138"/>
                </a:lnTo>
                <a:lnTo>
                  <a:pt x="264718" y="269138"/>
                </a:lnTo>
                <a:lnTo>
                  <a:pt x="263994" y="4419"/>
                </a:lnTo>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385" name="object 172"/>
          <p:cNvSpPr/>
          <p:nvPr/>
        </p:nvSpPr>
        <p:spPr>
          <a:xfrm>
            <a:off x="894005" y="2856864"/>
            <a:ext cx="62230" cy="198120"/>
          </a:xfrm>
          <a:custGeom>
            <a:avLst/>
            <a:gdLst/>
            <a:ahLst/>
            <a:cxnLst/>
            <a:rect l="l" t="t" r="r" b="b"/>
            <a:pathLst>
              <a:path w="62229" h="198120">
                <a:moveTo>
                  <a:pt x="0" y="197967"/>
                </a:moveTo>
                <a:lnTo>
                  <a:pt x="61760" y="197967"/>
                </a:lnTo>
                <a:lnTo>
                  <a:pt x="61760" y="0"/>
                </a:lnTo>
                <a:lnTo>
                  <a:pt x="0" y="0"/>
                </a:lnTo>
                <a:lnTo>
                  <a:pt x="0" y="197967"/>
                </a:lnTo>
                <a:close/>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386" name="object 175"/>
          <p:cNvSpPr/>
          <p:nvPr/>
        </p:nvSpPr>
        <p:spPr>
          <a:xfrm>
            <a:off x="874514" y="2877177"/>
            <a:ext cx="99060" cy="0"/>
          </a:xfrm>
          <a:custGeom>
            <a:avLst/>
            <a:gdLst/>
            <a:ahLst/>
            <a:cxnLst/>
            <a:rect l="l" t="t" r="r" b="b"/>
            <a:pathLst>
              <a:path w="99060">
                <a:moveTo>
                  <a:pt x="98539" y="0"/>
                </a:moveTo>
                <a:lnTo>
                  <a:pt x="0" y="0"/>
                </a:lnTo>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387" name="object 176"/>
          <p:cNvSpPr/>
          <p:nvPr/>
        </p:nvSpPr>
        <p:spPr>
          <a:xfrm>
            <a:off x="958341" y="2909536"/>
            <a:ext cx="17780" cy="0"/>
          </a:xfrm>
          <a:custGeom>
            <a:avLst/>
            <a:gdLst/>
            <a:ahLst/>
            <a:cxnLst/>
            <a:rect l="l" t="t" r="r" b="b"/>
            <a:pathLst>
              <a:path w="17779">
                <a:moveTo>
                  <a:pt x="17652" y="0"/>
                </a:moveTo>
                <a:lnTo>
                  <a:pt x="0" y="0"/>
                </a:lnTo>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388" name="object 177"/>
          <p:cNvSpPr/>
          <p:nvPr/>
        </p:nvSpPr>
        <p:spPr>
          <a:xfrm>
            <a:off x="660904" y="2856864"/>
            <a:ext cx="62230" cy="198120"/>
          </a:xfrm>
          <a:custGeom>
            <a:avLst/>
            <a:gdLst/>
            <a:ahLst/>
            <a:cxnLst/>
            <a:rect l="l" t="t" r="r" b="b"/>
            <a:pathLst>
              <a:path w="62229" h="198120">
                <a:moveTo>
                  <a:pt x="61760" y="197967"/>
                </a:moveTo>
                <a:lnTo>
                  <a:pt x="0" y="197967"/>
                </a:lnTo>
                <a:lnTo>
                  <a:pt x="0" y="0"/>
                </a:lnTo>
                <a:lnTo>
                  <a:pt x="61760" y="0"/>
                </a:lnTo>
                <a:lnTo>
                  <a:pt x="61760" y="197967"/>
                </a:lnTo>
                <a:close/>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389" name="object 180"/>
          <p:cNvSpPr/>
          <p:nvPr/>
        </p:nvSpPr>
        <p:spPr>
          <a:xfrm>
            <a:off x="643618" y="2877177"/>
            <a:ext cx="99060" cy="0"/>
          </a:xfrm>
          <a:custGeom>
            <a:avLst/>
            <a:gdLst/>
            <a:ahLst/>
            <a:cxnLst/>
            <a:rect l="l" t="t" r="r" b="b"/>
            <a:pathLst>
              <a:path w="99060">
                <a:moveTo>
                  <a:pt x="0" y="0"/>
                </a:moveTo>
                <a:lnTo>
                  <a:pt x="98526" y="0"/>
                </a:lnTo>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390" name="object 181"/>
          <p:cNvSpPr/>
          <p:nvPr/>
        </p:nvSpPr>
        <p:spPr>
          <a:xfrm>
            <a:off x="640676" y="2909536"/>
            <a:ext cx="17780" cy="0"/>
          </a:xfrm>
          <a:custGeom>
            <a:avLst/>
            <a:gdLst/>
            <a:ahLst/>
            <a:cxnLst/>
            <a:rect l="l" t="t" r="r" b="b"/>
            <a:pathLst>
              <a:path w="17779">
                <a:moveTo>
                  <a:pt x="0" y="0"/>
                </a:moveTo>
                <a:lnTo>
                  <a:pt x="17653" y="0"/>
                </a:lnTo>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391" name="object 182"/>
          <p:cNvSpPr/>
          <p:nvPr/>
        </p:nvSpPr>
        <p:spPr>
          <a:xfrm>
            <a:off x="728147" y="2894911"/>
            <a:ext cx="165100" cy="37465"/>
          </a:xfrm>
          <a:custGeom>
            <a:avLst/>
            <a:gdLst/>
            <a:ahLst/>
            <a:cxnLst/>
            <a:rect l="l" t="t" r="r" b="b"/>
            <a:pathLst>
              <a:path w="165100" h="37465">
                <a:moveTo>
                  <a:pt x="164888" y="37005"/>
                </a:moveTo>
                <a:lnTo>
                  <a:pt x="134272" y="13664"/>
                </a:lnTo>
                <a:lnTo>
                  <a:pt x="97339" y="1295"/>
                </a:lnTo>
                <a:lnTo>
                  <a:pt x="83997" y="0"/>
                </a:lnTo>
                <a:lnTo>
                  <a:pt x="69521" y="674"/>
                </a:lnTo>
                <a:lnTo>
                  <a:pt x="31023" y="10640"/>
                </a:lnTo>
                <a:lnTo>
                  <a:pt x="9504" y="23168"/>
                </a:lnTo>
                <a:lnTo>
                  <a:pt x="0" y="30977"/>
                </a:lnTo>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392" name="object 183"/>
          <p:cNvSpPr/>
          <p:nvPr/>
        </p:nvSpPr>
        <p:spPr>
          <a:xfrm>
            <a:off x="743355" y="2952862"/>
            <a:ext cx="129539" cy="257175"/>
          </a:xfrm>
          <a:custGeom>
            <a:avLst/>
            <a:gdLst/>
            <a:ahLst/>
            <a:cxnLst/>
            <a:rect l="l" t="t" r="r" b="b"/>
            <a:pathLst>
              <a:path w="129539" h="257175">
                <a:moveTo>
                  <a:pt x="15709" y="33147"/>
                </a:moveTo>
                <a:lnTo>
                  <a:pt x="64452" y="0"/>
                </a:lnTo>
                <a:lnTo>
                  <a:pt x="113207" y="33147"/>
                </a:lnTo>
                <a:lnTo>
                  <a:pt x="122553" y="42427"/>
                </a:lnTo>
                <a:lnTo>
                  <a:pt x="127894" y="54326"/>
                </a:lnTo>
                <a:lnTo>
                  <a:pt x="128917" y="256628"/>
                </a:lnTo>
                <a:lnTo>
                  <a:pt x="0" y="256628"/>
                </a:lnTo>
                <a:lnTo>
                  <a:pt x="0" y="62839"/>
                </a:lnTo>
                <a:lnTo>
                  <a:pt x="2417" y="49877"/>
                </a:lnTo>
                <a:lnTo>
                  <a:pt x="9250" y="38772"/>
                </a:lnTo>
                <a:lnTo>
                  <a:pt x="15709" y="33147"/>
                </a:lnTo>
                <a:close/>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393" name="object 184"/>
          <p:cNvSpPr/>
          <p:nvPr/>
        </p:nvSpPr>
        <p:spPr>
          <a:xfrm>
            <a:off x="847301" y="2983072"/>
            <a:ext cx="1905" cy="226695"/>
          </a:xfrm>
          <a:custGeom>
            <a:avLst/>
            <a:gdLst/>
            <a:ahLst/>
            <a:cxnLst/>
            <a:rect l="l" t="t" r="r" b="b"/>
            <a:pathLst>
              <a:path w="1904" h="226695">
                <a:moveTo>
                  <a:pt x="1473" y="226491"/>
                </a:moveTo>
                <a:lnTo>
                  <a:pt x="0" y="0"/>
                </a:lnTo>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394" name="object 185"/>
          <p:cNvSpPr/>
          <p:nvPr/>
        </p:nvSpPr>
        <p:spPr>
          <a:xfrm>
            <a:off x="769357" y="2983072"/>
            <a:ext cx="1905" cy="226695"/>
          </a:xfrm>
          <a:custGeom>
            <a:avLst/>
            <a:gdLst/>
            <a:ahLst/>
            <a:cxnLst/>
            <a:rect l="l" t="t" r="r" b="b"/>
            <a:pathLst>
              <a:path w="1904" h="226695">
                <a:moveTo>
                  <a:pt x="1473" y="226491"/>
                </a:moveTo>
                <a:lnTo>
                  <a:pt x="0" y="0"/>
                </a:lnTo>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395" name="object 186"/>
          <p:cNvSpPr/>
          <p:nvPr/>
        </p:nvSpPr>
        <p:spPr>
          <a:xfrm>
            <a:off x="807592" y="2952863"/>
            <a:ext cx="635" cy="257175"/>
          </a:xfrm>
          <a:custGeom>
            <a:avLst/>
            <a:gdLst/>
            <a:ahLst/>
            <a:cxnLst/>
            <a:rect l="l" t="t" r="r" b="b"/>
            <a:pathLst>
              <a:path w="635" h="257175">
                <a:moveTo>
                  <a:pt x="215" y="0"/>
                </a:moveTo>
                <a:lnTo>
                  <a:pt x="0" y="256705"/>
                </a:lnTo>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396" name="object 187"/>
          <p:cNvSpPr/>
          <p:nvPr/>
        </p:nvSpPr>
        <p:spPr>
          <a:xfrm>
            <a:off x="744356" y="3108079"/>
            <a:ext cx="129539" cy="0"/>
          </a:xfrm>
          <a:custGeom>
            <a:avLst/>
            <a:gdLst/>
            <a:ahLst/>
            <a:cxnLst/>
            <a:rect l="l" t="t" r="r" b="b"/>
            <a:pathLst>
              <a:path w="129539">
                <a:moveTo>
                  <a:pt x="129425" y="0"/>
                </a:moveTo>
                <a:lnTo>
                  <a:pt x="0" y="0"/>
                </a:lnTo>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397" name="object 188"/>
          <p:cNvSpPr/>
          <p:nvPr/>
        </p:nvSpPr>
        <p:spPr>
          <a:xfrm>
            <a:off x="742884" y="3159551"/>
            <a:ext cx="129539" cy="0"/>
          </a:xfrm>
          <a:custGeom>
            <a:avLst/>
            <a:gdLst/>
            <a:ahLst/>
            <a:cxnLst/>
            <a:rect l="l" t="t" r="r" b="b"/>
            <a:pathLst>
              <a:path w="129539">
                <a:moveTo>
                  <a:pt x="129425" y="0"/>
                </a:moveTo>
                <a:lnTo>
                  <a:pt x="0" y="0"/>
                </a:lnTo>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398" name="object 189"/>
          <p:cNvSpPr/>
          <p:nvPr/>
        </p:nvSpPr>
        <p:spPr>
          <a:xfrm>
            <a:off x="742884" y="3046311"/>
            <a:ext cx="129539" cy="0"/>
          </a:xfrm>
          <a:custGeom>
            <a:avLst/>
            <a:gdLst/>
            <a:ahLst/>
            <a:cxnLst/>
            <a:rect l="l" t="t" r="r" b="b"/>
            <a:pathLst>
              <a:path w="129539">
                <a:moveTo>
                  <a:pt x="129425" y="0"/>
                </a:moveTo>
                <a:lnTo>
                  <a:pt x="0" y="0"/>
                </a:lnTo>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399" name="object 190"/>
          <p:cNvSpPr/>
          <p:nvPr/>
        </p:nvSpPr>
        <p:spPr>
          <a:xfrm>
            <a:off x="678913" y="3249266"/>
            <a:ext cx="259079" cy="0"/>
          </a:xfrm>
          <a:custGeom>
            <a:avLst/>
            <a:gdLst/>
            <a:ahLst/>
            <a:cxnLst/>
            <a:rect l="l" t="t" r="r" b="b"/>
            <a:pathLst>
              <a:path w="259079">
                <a:moveTo>
                  <a:pt x="258838" y="0"/>
                </a:moveTo>
                <a:lnTo>
                  <a:pt x="0" y="0"/>
                </a:lnTo>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400" name="object 191"/>
          <p:cNvSpPr/>
          <p:nvPr/>
        </p:nvSpPr>
        <p:spPr>
          <a:xfrm>
            <a:off x="939029" y="3096307"/>
            <a:ext cx="304165" cy="205740"/>
          </a:xfrm>
          <a:custGeom>
            <a:avLst/>
            <a:gdLst/>
            <a:ahLst/>
            <a:cxnLst/>
            <a:rect l="l" t="t" r="r" b="b"/>
            <a:pathLst>
              <a:path w="304164" h="205740">
                <a:moveTo>
                  <a:pt x="0" y="0"/>
                </a:moveTo>
                <a:lnTo>
                  <a:pt x="0" y="205168"/>
                </a:lnTo>
                <a:lnTo>
                  <a:pt x="303695" y="202958"/>
                </a:lnTo>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401" name="object 192"/>
          <p:cNvSpPr/>
          <p:nvPr/>
        </p:nvSpPr>
        <p:spPr>
          <a:xfrm>
            <a:off x="955933" y="2962480"/>
            <a:ext cx="280035" cy="1905"/>
          </a:xfrm>
          <a:custGeom>
            <a:avLst/>
            <a:gdLst/>
            <a:ahLst/>
            <a:cxnLst/>
            <a:rect l="l" t="t" r="r" b="b"/>
            <a:pathLst>
              <a:path w="280035" h="1904">
                <a:moveTo>
                  <a:pt x="279438" y="0"/>
                </a:moveTo>
                <a:lnTo>
                  <a:pt x="0" y="1473"/>
                </a:lnTo>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402" name="object 193"/>
          <p:cNvSpPr/>
          <p:nvPr/>
        </p:nvSpPr>
        <p:spPr>
          <a:xfrm>
            <a:off x="958742" y="2994833"/>
            <a:ext cx="275590" cy="0"/>
          </a:xfrm>
          <a:custGeom>
            <a:avLst/>
            <a:gdLst/>
            <a:ahLst/>
            <a:cxnLst/>
            <a:rect l="l" t="t" r="r" b="b"/>
            <a:pathLst>
              <a:path w="275589">
                <a:moveTo>
                  <a:pt x="275475" y="0"/>
                </a:moveTo>
                <a:lnTo>
                  <a:pt x="0" y="0"/>
                </a:lnTo>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403" name="object 194"/>
          <p:cNvSpPr/>
          <p:nvPr/>
        </p:nvSpPr>
        <p:spPr>
          <a:xfrm>
            <a:off x="1166609" y="3200733"/>
            <a:ext cx="43180" cy="73660"/>
          </a:xfrm>
          <a:custGeom>
            <a:avLst/>
            <a:gdLst/>
            <a:ahLst/>
            <a:cxnLst/>
            <a:rect l="l" t="t" r="r" b="b"/>
            <a:pathLst>
              <a:path w="43179" h="73659">
                <a:moveTo>
                  <a:pt x="0" y="73532"/>
                </a:moveTo>
                <a:lnTo>
                  <a:pt x="42659" y="73532"/>
                </a:lnTo>
                <a:lnTo>
                  <a:pt x="42659" y="0"/>
                </a:lnTo>
                <a:lnTo>
                  <a:pt x="0" y="0"/>
                </a:lnTo>
                <a:lnTo>
                  <a:pt x="0" y="73532"/>
                </a:lnTo>
                <a:close/>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404" name="object 195"/>
          <p:cNvSpPr/>
          <p:nvPr/>
        </p:nvSpPr>
        <p:spPr>
          <a:xfrm>
            <a:off x="1161473" y="3041905"/>
            <a:ext cx="53340" cy="95885"/>
          </a:xfrm>
          <a:custGeom>
            <a:avLst/>
            <a:gdLst/>
            <a:ahLst/>
            <a:cxnLst/>
            <a:rect l="l" t="t" r="r" b="b"/>
            <a:pathLst>
              <a:path w="53339" h="95884">
                <a:moveTo>
                  <a:pt x="0" y="95592"/>
                </a:moveTo>
                <a:lnTo>
                  <a:pt x="52946" y="95592"/>
                </a:lnTo>
                <a:lnTo>
                  <a:pt x="52946" y="0"/>
                </a:lnTo>
                <a:lnTo>
                  <a:pt x="0" y="0"/>
                </a:lnTo>
                <a:lnTo>
                  <a:pt x="0" y="95592"/>
                </a:lnTo>
                <a:close/>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405" name="object 196"/>
          <p:cNvSpPr/>
          <p:nvPr/>
        </p:nvSpPr>
        <p:spPr>
          <a:xfrm>
            <a:off x="1073962" y="3200733"/>
            <a:ext cx="43180" cy="73660"/>
          </a:xfrm>
          <a:custGeom>
            <a:avLst/>
            <a:gdLst/>
            <a:ahLst/>
            <a:cxnLst/>
            <a:rect l="l" t="t" r="r" b="b"/>
            <a:pathLst>
              <a:path w="43179" h="73659">
                <a:moveTo>
                  <a:pt x="0" y="73532"/>
                </a:moveTo>
                <a:lnTo>
                  <a:pt x="42646" y="73532"/>
                </a:lnTo>
                <a:lnTo>
                  <a:pt x="42646" y="0"/>
                </a:lnTo>
                <a:lnTo>
                  <a:pt x="0" y="0"/>
                </a:lnTo>
                <a:lnTo>
                  <a:pt x="0" y="73532"/>
                </a:lnTo>
                <a:close/>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406" name="object 197"/>
          <p:cNvSpPr/>
          <p:nvPr/>
        </p:nvSpPr>
        <p:spPr>
          <a:xfrm>
            <a:off x="1068814" y="3041905"/>
            <a:ext cx="53340" cy="95885"/>
          </a:xfrm>
          <a:custGeom>
            <a:avLst/>
            <a:gdLst/>
            <a:ahLst/>
            <a:cxnLst/>
            <a:rect l="l" t="t" r="r" b="b"/>
            <a:pathLst>
              <a:path w="53339" h="95884">
                <a:moveTo>
                  <a:pt x="0" y="95592"/>
                </a:moveTo>
                <a:lnTo>
                  <a:pt x="52959" y="95592"/>
                </a:lnTo>
                <a:lnTo>
                  <a:pt x="52959" y="0"/>
                </a:lnTo>
                <a:lnTo>
                  <a:pt x="0" y="0"/>
                </a:lnTo>
                <a:lnTo>
                  <a:pt x="0" y="95592"/>
                </a:lnTo>
                <a:close/>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407" name="object 198"/>
          <p:cNvSpPr/>
          <p:nvPr/>
        </p:nvSpPr>
        <p:spPr>
          <a:xfrm>
            <a:off x="988657" y="3200733"/>
            <a:ext cx="43180" cy="73660"/>
          </a:xfrm>
          <a:custGeom>
            <a:avLst/>
            <a:gdLst/>
            <a:ahLst/>
            <a:cxnLst/>
            <a:rect l="l" t="t" r="r" b="b"/>
            <a:pathLst>
              <a:path w="43179" h="73659">
                <a:moveTo>
                  <a:pt x="0" y="73532"/>
                </a:moveTo>
                <a:lnTo>
                  <a:pt x="42659" y="73532"/>
                </a:lnTo>
                <a:lnTo>
                  <a:pt x="42659" y="0"/>
                </a:lnTo>
                <a:lnTo>
                  <a:pt x="0" y="0"/>
                </a:lnTo>
                <a:lnTo>
                  <a:pt x="0" y="73532"/>
                </a:lnTo>
                <a:close/>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408" name="object 199"/>
          <p:cNvSpPr/>
          <p:nvPr/>
        </p:nvSpPr>
        <p:spPr>
          <a:xfrm>
            <a:off x="983521" y="3041905"/>
            <a:ext cx="53340" cy="95885"/>
          </a:xfrm>
          <a:custGeom>
            <a:avLst/>
            <a:gdLst/>
            <a:ahLst/>
            <a:cxnLst/>
            <a:rect l="l" t="t" r="r" b="b"/>
            <a:pathLst>
              <a:path w="53339" h="95884">
                <a:moveTo>
                  <a:pt x="0" y="95592"/>
                </a:moveTo>
                <a:lnTo>
                  <a:pt x="52946" y="95592"/>
                </a:lnTo>
                <a:lnTo>
                  <a:pt x="52946" y="0"/>
                </a:lnTo>
                <a:lnTo>
                  <a:pt x="0" y="0"/>
                </a:lnTo>
                <a:lnTo>
                  <a:pt x="0" y="95592"/>
                </a:lnTo>
                <a:close/>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409" name="object 200"/>
          <p:cNvSpPr/>
          <p:nvPr/>
        </p:nvSpPr>
        <p:spPr>
          <a:xfrm>
            <a:off x="942699" y="3175728"/>
            <a:ext cx="300355" cy="0"/>
          </a:xfrm>
          <a:custGeom>
            <a:avLst/>
            <a:gdLst/>
            <a:ahLst/>
            <a:cxnLst/>
            <a:rect l="l" t="t" r="r" b="b"/>
            <a:pathLst>
              <a:path w="300354">
                <a:moveTo>
                  <a:pt x="300024" y="0"/>
                </a:moveTo>
                <a:lnTo>
                  <a:pt x="0" y="0"/>
                </a:lnTo>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410" name="object 201"/>
          <p:cNvSpPr/>
          <p:nvPr/>
        </p:nvSpPr>
        <p:spPr>
          <a:xfrm>
            <a:off x="957237" y="3016002"/>
            <a:ext cx="280035" cy="1270"/>
          </a:xfrm>
          <a:custGeom>
            <a:avLst/>
            <a:gdLst/>
            <a:ahLst/>
            <a:cxnLst/>
            <a:rect l="l" t="t" r="r" b="b"/>
            <a:pathLst>
              <a:path w="280035" h="1270">
                <a:moveTo>
                  <a:pt x="279781" y="1054"/>
                </a:moveTo>
                <a:lnTo>
                  <a:pt x="0" y="0"/>
                </a:lnTo>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411" name="object 202"/>
          <p:cNvSpPr/>
          <p:nvPr/>
        </p:nvSpPr>
        <p:spPr>
          <a:xfrm>
            <a:off x="1155219" y="2964929"/>
            <a:ext cx="0" cy="27940"/>
          </a:xfrm>
          <a:custGeom>
            <a:avLst/>
            <a:gdLst/>
            <a:ahLst/>
            <a:cxnLst/>
            <a:rect l="l" t="t" r="r" b="b"/>
            <a:pathLst>
              <a:path h="27940">
                <a:moveTo>
                  <a:pt x="0" y="0"/>
                </a:moveTo>
                <a:lnTo>
                  <a:pt x="0" y="27457"/>
                </a:lnTo>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412" name="object 203"/>
          <p:cNvSpPr/>
          <p:nvPr/>
        </p:nvSpPr>
        <p:spPr>
          <a:xfrm>
            <a:off x="1124704" y="2966398"/>
            <a:ext cx="0" cy="27940"/>
          </a:xfrm>
          <a:custGeom>
            <a:avLst/>
            <a:gdLst/>
            <a:ahLst/>
            <a:cxnLst/>
            <a:rect l="l" t="t" r="r" b="b"/>
            <a:pathLst>
              <a:path h="27940">
                <a:moveTo>
                  <a:pt x="0" y="0"/>
                </a:moveTo>
                <a:lnTo>
                  <a:pt x="0" y="27457"/>
                </a:lnTo>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413" name="object 204"/>
          <p:cNvSpPr/>
          <p:nvPr/>
        </p:nvSpPr>
        <p:spPr>
          <a:xfrm>
            <a:off x="1066980" y="2964929"/>
            <a:ext cx="0" cy="27940"/>
          </a:xfrm>
          <a:custGeom>
            <a:avLst/>
            <a:gdLst/>
            <a:ahLst/>
            <a:cxnLst/>
            <a:rect l="l" t="t" r="r" b="b"/>
            <a:pathLst>
              <a:path h="27940">
                <a:moveTo>
                  <a:pt x="0" y="0"/>
                </a:moveTo>
                <a:lnTo>
                  <a:pt x="0" y="27457"/>
                </a:lnTo>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414" name="object 205"/>
          <p:cNvSpPr/>
          <p:nvPr/>
        </p:nvSpPr>
        <p:spPr>
          <a:xfrm>
            <a:off x="1036829" y="2966036"/>
            <a:ext cx="0" cy="27940"/>
          </a:xfrm>
          <a:custGeom>
            <a:avLst/>
            <a:gdLst/>
            <a:ahLst/>
            <a:cxnLst/>
            <a:rect l="l" t="t" r="r" b="b"/>
            <a:pathLst>
              <a:path h="27940">
                <a:moveTo>
                  <a:pt x="0" y="0"/>
                </a:moveTo>
                <a:lnTo>
                  <a:pt x="0" y="27457"/>
                </a:lnTo>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415" name="object 209"/>
          <p:cNvSpPr/>
          <p:nvPr/>
        </p:nvSpPr>
        <p:spPr>
          <a:xfrm>
            <a:off x="648858" y="3680498"/>
            <a:ext cx="324485" cy="434975"/>
          </a:xfrm>
          <a:custGeom>
            <a:avLst/>
            <a:gdLst/>
            <a:ahLst/>
            <a:cxnLst/>
            <a:rect l="l" t="t" r="r" b="b"/>
            <a:pathLst>
              <a:path w="324485" h="434975">
                <a:moveTo>
                  <a:pt x="178230" y="0"/>
                </a:moveTo>
                <a:lnTo>
                  <a:pt x="133415" y="4442"/>
                </a:lnTo>
                <a:lnTo>
                  <a:pt x="94319" y="17528"/>
                </a:lnTo>
                <a:lnTo>
                  <a:pt x="61408" y="38137"/>
                </a:lnTo>
                <a:lnTo>
                  <a:pt x="27946" y="75378"/>
                </a:lnTo>
                <a:lnTo>
                  <a:pt x="17894" y="120859"/>
                </a:lnTo>
                <a:lnTo>
                  <a:pt x="0" y="122167"/>
                </a:lnTo>
                <a:lnTo>
                  <a:pt x="17894" y="152825"/>
                </a:lnTo>
                <a:lnTo>
                  <a:pt x="11379" y="154590"/>
                </a:lnTo>
                <a:lnTo>
                  <a:pt x="11379" y="434447"/>
                </a:lnTo>
                <a:lnTo>
                  <a:pt x="317360" y="434447"/>
                </a:lnTo>
                <a:lnTo>
                  <a:pt x="317360" y="154590"/>
                </a:lnTo>
                <a:lnTo>
                  <a:pt x="314706" y="153879"/>
                </a:lnTo>
                <a:lnTo>
                  <a:pt x="324383" y="124211"/>
                </a:lnTo>
                <a:lnTo>
                  <a:pt x="314706" y="121875"/>
                </a:lnTo>
                <a:lnTo>
                  <a:pt x="314706" y="93325"/>
                </a:lnTo>
                <a:lnTo>
                  <a:pt x="315074" y="93325"/>
                </a:lnTo>
                <a:lnTo>
                  <a:pt x="308846" y="81589"/>
                </a:lnTo>
                <a:lnTo>
                  <a:pt x="285018" y="50069"/>
                </a:lnTo>
                <a:lnTo>
                  <a:pt x="254459" y="25094"/>
                </a:lnTo>
                <a:lnTo>
                  <a:pt x="218439" y="7969"/>
                </a:lnTo>
                <a:lnTo>
                  <a:pt x="192020" y="1558"/>
                </a:lnTo>
                <a:lnTo>
                  <a:pt x="178230" y="0"/>
                </a:lnTo>
                <a:close/>
              </a:path>
            </a:pathLst>
          </a:custGeom>
          <a:solidFill>
            <a:srgbClr val="FFFFFF"/>
          </a:solidFill>
        </p:spPr>
        <p:txBody>
          <a:bodyPr wrap="square" lIns="0" tIns="0" rIns="0" bIns="0" rtlCol="0">
            <a:spAutoFit/>
          </a:bodyPr>
          <a:lstStyle/>
          <a:p>
            <a:pPr defTabSz="914078"/>
            <a:endParaRPr>
              <a:solidFill>
                <a:prstClr val="black"/>
              </a:solidFill>
            </a:endParaRPr>
          </a:p>
        </p:txBody>
      </p:sp>
      <p:sp>
        <p:nvSpPr>
          <p:cNvPr id="416" name="object 216"/>
          <p:cNvSpPr/>
          <p:nvPr/>
        </p:nvSpPr>
        <p:spPr>
          <a:xfrm>
            <a:off x="395990" y="3492504"/>
            <a:ext cx="168275" cy="177800"/>
          </a:xfrm>
          <a:custGeom>
            <a:avLst/>
            <a:gdLst/>
            <a:ahLst/>
            <a:cxnLst/>
            <a:rect l="l" t="t" r="r" b="b"/>
            <a:pathLst>
              <a:path w="168275" h="177800">
                <a:moveTo>
                  <a:pt x="85496" y="0"/>
                </a:moveTo>
                <a:lnTo>
                  <a:pt x="37093" y="12637"/>
                </a:lnTo>
                <a:lnTo>
                  <a:pt x="11587" y="41626"/>
                </a:lnTo>
                <a:lnTo>
                  <a:pt x="0" y="79216"/>
                </a:lnTo>
                <a:lnTo>
                  <a:pt x="542" y="101232"/>
                </a:lnTo>
                <a:lnTo>
                  <a:pt x="12593" y="138484"/>
                </a:lnTo>
                <a:lnTo>
                  <a:pt x="39963" y="167499"/>
                </a:lnTo>
                <a:lnTo>
                  <a:pt x="77864" y="177193"/>
                </a:lnTo>
                <a:lnTo>
                  <a:pt x="90654" y="176949"/>
                </a:lnTo>
                <a:lnTo>
                  <a:pt x="129930" y="163233"/>
                </a:lnTo>
                <a:lnTo>
                  <a:pt x="155761" y="134092"/>
                </a:lnTo>
                <a:lnTo>
                  <a:pt x="167832" y="96456"/>
                </a:lnTo>
                <a:lnTo>
                  <a:pt x="167941" y="82957"/>
                </a:lnTo>
                <a:lnTo>
                  <a:pt x="166634" y="70514"/>
                </a:lnTo>
                <a:lnTo>
                  <a:pt x="149906" y="33721"/>
                </a:lnTo>
                <a:lnTo>
                  <a:pt x="110426" y="4349"/>
                </a:lnTo>
                <a:lnTo>
                  <a:pt x="85496" y="0"/>
                </a:lnTo>
                <a:close/>
              </a:path>
            </a:pathLst>
          </a:custGeom>
          <a:solidFill>
            <a:srgbClr val="DEEDDC"/>
          </a:solidFill>
        </p:spPr>
        <p:txBody>
          <a:bodyPr wrap="square" lIns="0" tIns="0" rIns="0" bIns="0" rtlCol="0">
            <a:spAutoFit/>
          </a:bodyPr>
          <a:lstStyle/>
          <a:p>
            <a:pPr defTabSz="914078"/>
            <a:endParaRPr>
              <a:solidFill>
                <a:prstClr val="black"/>
              </a:solidFill>
            </a:endParaRPr>
          </a:p>
        </p:txBody>
      </p:sp>
      <p:sp>
        <p:nvSpPr>
          <p:cNvPr id="417" name="object 217"/>
          <p:cNvSpPr/>
          <p:nvPr/>
        </p:nvSpPr>
        <p:spPr>
          <a:xfrm>
            <a:off x="398516" y="3494908"/>
            <a:ext cx="168275" cy="177165"/>
          </a:xfrm>
          <a:custGeom>
            <a:avLst/>
            <a:gdLst/>
            <a:ahLst/>
            <a:cxnLst/>
            <a:rect l="l" t="t" r="r" b="b"/>
            <a:pathLst>
              <a:path w="168275" h="177165">
                <a:moveTo>
                  <a:pt x="122329" y="9756"/>
                </a:moveTo>
                <a:lnTo>
                  <a:pt x="111518" y="4725"/>
                </a:lnTo>
                <a:lnTo>
                  <a:pt x="99433" y="1475"/>
                </a:lnTo>
                <a:lnTo>
                  <a:pt x="86606" y="0"/>
                </a:lnTo>
                <a:lnTo>
                  <a:pt x="73568" y="290"/>
                </a:lnTo>
                <a:lnTo>
                  <a:pt x="28396" y="19565"/>
                </a:lnTo>
                <a:lnTo>
                  <a:pt x="6094" y="52965"/>
                </a:lnTo>
                <a:lnTo>
                  <a:pt x="0" y="78242"/>
                </a:lnTo>
                <a:lnTo>
                  <a:pt x="219" y="99926"/>
                </a:lnTo>
                <a:lnTo>
                  <a:pt x="11704" y="137351"/>
                </a:lnTo>
                <a:lnTo>
                  <a:pt x="38619" y="166783"/>
                </a:lnTo>
                <a:lnTo>
                  <a:pt x="76413" y="177055"/>
                </a:lnTo>
                <a:lnTo>
                  <a:pt x="89226" y="176998"/>
                </a:lnTo>
                <a:lnTo>
                  <a:pt x="128692" y="163845"/>
                </a:lnTo>
                <a:lnTo>
                  <a:pt x="154962" y="135064"/>
                </a:lnTo>
                <a:lnTo>
                  <a:pt x="167521" y="97603"/>
                </a:lnTo>
                <a:lnTo>
                  <a:pt x="167821" y="84292"/>
                </a:lnTo>
                <a:lnTo>
                  <a:pt x="166715" y="71894"/>
                </a:lnTo>
                <a:lnTo>
                  <a:pt x="150704" y="34971"/>
                </a:lnTo>
                <a:lnTo>
                  <a:pt x="122329" y="9756"/>
                </a:lnTo>
                <a:close/>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418" name="object 218"/>
          <p:cNvSpPr/>
          <p:nvPr/>
        </p:nvSpPr>
        <p:spPr>
          <a:xfrm>
            <a:off x="482098" y="3532465"/>
            <a:ext cx="0" cy="260985"/>
          </a:xfrm>
          <a:custGeom>
            <a:avLst/>
            <a:gdLst/>
            <a:ahLst/>
            <a:cxnLst/>
            <a:rect l="l" t="t" r="r" b="b"/>
            <a:pathLst>
              <a:path h="260984">
                <a:moveTo>
                  <a:pt x="0" y="0"/>
                </a:moveTo>
                <a:lnTo>
                  <a:pt x="0" y="260515"/>
                </a:lnTo>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419" name="object 219"/>
          <p:cNvSpPr/>
          <p:nvPr/>
        </p:nvSpPr>
        <p:spPr>
          <a:xfrm>
            <a:off x="483647" y="3596193"/>
            <a:ext cx="40640" cy="41275"/>
          </a:xfrm>
          <a:custGeom>
            <a:avLst/>
            <a:gdLst/>
            <a:ahLst/>
            <a:cxnLst/>
            <a:rect l="l" t="t" r="r" b="b"/>
            <a:pathLst>
              <a:path w="40639" h="41275">
                <a:moveTo>
                  <a:pt x="0" y="41122"/>
                </a:moveTo>
                <a:lnTo>
                  <a:pt x="40131" y="0"/>
                </a:lnTo>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420" name="object 220"/>
          <p:cNvSpPr/>
          <p:nvPr/>
        </p:nvSpPr>
        <p:spPr>
          <a:xfrm>
            <a:off x="454298" y="3555211"/>
            <a:ext cx="26670" cy="29209"/>
          </a:xfrm>
          <a:custGeom>
            <a:avLst/>
            <a:gdLst/>
            <a:ahLst/>
            <a:cxnLst/>
            <a:rect l="l" t="t" r="r" b="b"/>
            <a:pathLst>
              <a:path w="26670" h="29209">
                <a:moveTo>
                  <a:pt x="26390" y="28676"/>
                </a:moveTo>
                <a:lnTo>
                  <a:pt x="0" y="0"/>
                </a:lnTo>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421" name="object 221"/>
          <p:cNvSpPr/>
          <p:nvPr/>
        </p:nvSpPr>
        <p:spPr>
          <a:xfrm>
            <a:off x="1047963" y="3492504"/>
            <a:ext cx="168275" cy="177800"/>
          </a:xfrm>
          <a:custGeom>
            <a:avLst/>
            <a:gdLst/>
            <a:ahLst/>
            <a:cxnLst/>
            <a:rect l="l" t="t" r="r" b="b"/>
            <a:pathLst>
              <a:path w="168275" h="177800">
                <a:moveTo>
                  <a:pt x="85496" y="0"/>
                </a:moveTo>
                <a:lnTo>
                  <a:pt x="37093" y="12637"/>
                </a:lnTo>
                <a:lnTo>
                  <a:pt x="11587" y="41626"/>
                </a:lnTo>
                <a:lnTo>
                  <a:pt x="0" y="79216"/>
                </a:lnTo>
                <a:lnTo>
                  <a:pt x="542" y="101232"/>
                </a:lnTo>
                <a:lnTo>
                  <a:pt x="12593" y="138481"/>
                </a:lnTo>
                <a:lnTo>
                  <a:pt x="39967" y="167496"/>
                </a:lnTo>
                <a:lnTo>
                  <a:pt x="77866" y="177193"/>
                </a:lnTo>
                <a:lnTo>
                  <a:pt x="90656" y="176948"/>
                </a:lnTo>
                <a:lnTo>
                  <a:pt x="129930" y="163233"/>
                </a:lnTo>
                <a:lnTo>
                  <a:pt x="155761" y="134092"/>
                </a:lnTo>
                <a:lnTo>
                  <a:pt x="167832" y="96456"/>
                </a:lnTo>
                <a:lnTo>
                  <a:pt x="167941" y="82957"/>
                </a:lnTo>
                <a:lnTo>
                  <a:pt x="166634" y="70514"/>
                </a:lnTo>
                <a:lnTo>
                  <a:pt x="149906" y="33721"/>
                </a:lnTo>
                <a:lnTo>
                  <a:pt x="110426" y="4349"/>
                </a:lnTo>
                <a:lnTo>
                  <a:pt x="85496" y="0"/>
                </a:lnTo>
                <a:close/>
              </a:path>
            </a:pathLst>
          </a:custGeom>
          <a:solidFill>
            <a:srgbClr val="DEEDDC"/>
          </a:solidFill>
        </p:spPr>
        <p:txBody>
          <a:bodyPr wrap="square" lIns="0" tIns="0" rIns="0" bIns="0" rtlCol="0">
            <a:spAutoFit/>
          </a:bodyPr>
          <a:lstStyle/>
          <a:p>
            <a:pPr defTabSz="914078"/>
            <a:endParaRPr>
              <a:solidFill>
                <a:prstClr val="black"/>
              </a:solidFill>
            </a:endParaRPr>
          </a:p>
        </p:txBody>
      </p:sp>
      <p:sp>
        <p:nvSpPr>
          <p:cNvPr id="422" name="object 222"/>
          <p:cNvSpPr/>
          <p:nvPr/>
        </p:nvSpPr>
        <p:spPr>
          <a:xfrm>
            <a:off x="1050491" y="3494908"/>
            <a:ext cx="168275" cy="177165"/>
          </a:xfrm>
          <a:custGeom>
            <a:avLst/>
            <a:gdLst/>
            <a:ahLst/>
            <a:cxnLst/>
            <a:rect l="l" t="t" r="r" b="b"/>
            <a:pathLst>
              <a:path w="168275" h="177165">
                <a:moveTo>
                  <a:pt x="122329" y="9756"/>
                </a:moveTo>
                <a:lnTo>
                  <a:pt x="111518" y="4725"/>
                </a:lnTo>
                <a:lnTo>
                  <a:pt x="99433" y="1475"/>
                </a:lnTo>
                <a:lnTo>
                  <a:pt x="86606" y="0"/>
                </a:lnTo>
                <a:lnTo>
                  <a:pt x="73568" y="290"/>
                </a:lnTo>
                <a:lnTo>
                  <a:pt x="28396" y="19565"/>
                </a:lnTo>
                <a:lnTo>
                  <a:pt x="6094" y="52965"/>
                </a:lnTo>
                <a:lnTo>
                  <a:pt x="0" y="78242"/>
                </a:lnTo>
                <a:lnTo>
                  <a:pt x="219" y="99926"/>
                </a:lnTo>
                <a:lnTo>
                  <a:pt x="11704" y="137351"/>
                </a:lnTo>
                <a:lnTo>
                  <a:pt x="38619" y="166783"/>
                </a:lnTo>
                <a:lnTo>
                  <a:pt x="76413" y="177055"/>
                </a:lnTo>
                <a:lnTo>
                  <a:pt x="89226" y="176998"/>
                </a:lnTo>
                <a:lnTo>
                  <a:pt x="128692" y="163845"/>
                </a:lnTo>
                <a:lnTo>
                  <a:pt x="154962" y="135064"/>
                </a:lnTo>
                <a:lnTo>
                  <a:pt x="167521" y="97603"/>
                </a:lnTo>
                <a:lnTo>
                  <a:pt x="167821" y="84292"/>
                </a:lnTo>
                <a:lnTo>
                  <a:pt x="166715" y="71894"/>
                </a:lnTo>
                <a:lnTo>
                  <a:pt x="150704" y="34971"/>
                </a:lnTo>
                <a:lnTo>
                  <a:pt x="122329" y="9756"/>
                </a:lnTo>
                <a:close/>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423" name="object 223"/>
          <p:cNvSpPr/>
          <p:nvPr/>
        </p:nvSpPr>
        <p:spPr>
          <a:xfrm>
            <a:off x="1134073" y="3532465"/>
            <a:ext cx="0" cy="260985"/>
          </a:xfrm>
          <a:custGeom>
            <a:avLst/>
            <a:gdLst/>
            <a:ahLst/>
            <a:cxnLst/>
            <a:rect l="l" t="t" r="r" b="b"/>
            <a:pathLst>
              <a:path h="260984">
                <a:moveTo>
                  <a:pt x="0" y="0"/>
                </a:moveTo>
                <a:lnTo>
                  <a:pt x="0" y="260515"/>
                </a:lnTo>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424" name="object 224"/>
          <p:cNvSpPr/>
          <p:nvPr/>
        </p:nvSpPr>
        <p:spPr>
          <a:xfrm>
            <a:off x="1135622" y="3596193"/>
            <a:ext cx="40640" cy="41275"/>
          </a:xfrm>
          <a:custGeom>
            <a:avLst/>
            <a:gdLst/>
            <a:ahLst/>
            <a:cxnLst/>
            <a:rect l="l" t="t" r="r" b="b"/>
            <a:pathLst>
              <a:path w="40639" h="41275">
                <a:moveTo>
                  <a:pt x="0" y="41122"/>
                </a:moveTo>
                <a:lnTo>
                  <a:pt x="40131" y="0"/>
                </a:lnTo>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425" name="object 225"/>
          <p:cNvSpPr/>
          <p:nvPr/>
        </p:nvSpPr>
        <p:spPr>
          <a:xfrm>
            <a:off x="1106272" y="3555211"/>
            <a:ext cx="26670" cy="29209"/>
          </a:xfrm>
          <a:custGeom>
            <a:avLst/>
            <a:gdLst/>
            <a:ahLst/>
            <a:cxnLst/>
            <a:rect l="l" t="t" r="r" b="b"/>
            <a:pathLst>
              <a:path w="26670" h="29209">
                <a:moveTo>
                  <a:pt x="26390" y="28676"/>
                </a:moveTo>
                <a:lnTo>
                  <a:pt x="0" y="0"/>
                </a:lnTo>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426" name="object 226"/>
          <p:cNvSpPr/>
          <p:nvPr/>
        </p:nvSpPr>
        <p:spPr>
          <a:xfrm>
            <a:off x="395990" y="3962917"/>
            <a:ext cx="168275" cy="177800"/>
          </a:xfrm>
          <a:custGeom>
            <a:avLst/>
            <a:gdLst/>
            <a:ahLst/>
            <a:cxnLst/>
            <a:rect l="l" t="t" r="r" b="b"/>
            <a:pathLst>
              <a:path w="168275" h="177800">
                <a:moveTo>
                  <a:pt x="85496" y="0"/>
                </a:moveTo>
                <a:lnTo>
                  <a:pt x="37093" y="12641"/>
                </a:lnTo>
                <a:lnTo>
                  <a:pt x="11587" y="41630"/>
                </a:lnTo>
                <a:lnTo>
                  <a:pt x="0" y="79220"/>
                </a:lnTo>
                <a:lnTo>
                  <a:pt x="542" y="101223"/>
                </a:lnTo>
                <a:lnTo>
                  <a:pt x="12591" y="138477"/>
                </a:lnTo>
                <a:lnTo>
                  <a:pt x="39954" y="167495"/>
                </a:lnTo>
                <a:lnTo>
                  <a:pt x="77857" y="177196"/>
                </a:lnTo>
                <a:lnTo>
                  <a:pt x="90648" y="176953"/>
                </a:lnTo>
                <a:lnTo>
                  <a:pt x="129930" y="163237"/>
                </a:lnTo>
                <a:lnTo>
                  <a:pt x="155761" y="134092"/>
                </a:lnTo>
                <a:lnTo>
                  <a:pt x="167832" y="96460"/>
                </a:lnTo>
                <a:lnTo>
                  <a:pt x="167941" y="82961"/>
                </a:lnTo>
                <a:lnTo>
                  <a:pt x="166634" y="70518"/>
                </a:lnTo>
                <a:lnTo>
                  <a:pt x="149906" y="33725"/>
                </a:lnTo>
                <a:lnTo>
                  <a:pt x="110426" y="4353"/>
                </a:lnTo>
                <a:lnTo>
                  <a:pt x="85496" y="0"/>
                </a:lnTo>
                <a:close/>
              </a:path>
            </a:pathLst>
          </a:custGeom>
          <a:solidFill>
            <a:srgbClr val="DEEDDC"/>
          </a:solidFill>
        </p:spPr>
        <p:txBody>
          <a:bodyPr wrap="square" lIns="0" tIns="0" rIns="0" bIns="0" rtlCol="0">
            <a:spAutoFit/>
          </a:bodyPr>
          <a:lstStyle/>
          <a:p>
            <a:pPr defTabSz="914078"/>
            <a:endParaRPr>
              <a:solidFill>
                <a:prstClr val="black"/>
              </a:solidFill>
            </a:endParaRPr>
          </a:p>
        </p:txBody>
      </p:sp>
      <p:sp>
        <p:nvSpPr>
          <p:cNvPr id="427" name="object 227"/>
          <p:cNvSpPr/>
          <p:nvPr/>
        </p:nvSpPr>
        <p:spPr>
          <a:xfrm>
            <a:off x="398516" y="3965327"/>
            <a:ext cx="168275" cy="177800"/>
          </a:xfrm>
          <a:custGeom>
            <a:avLst/>
            <a:gdLst/>
            <a:ahLst/>
            <a:cxnLst/>
            <a:rect l="l" t="t" r="r" b="b"/>
            <a:pathLst>
              <a:path w="168275" h="177800">
                <a:moveTo>
                  <a:pt x="122329" y="9756"/>
                </a:moveTo>
                <a:lnTo>
                  <a:pt x="111518" y="4725"/>
                </a:lnTo>
                <a:lnTo>
                  <a:pt x="99433" y="1475"/>
                </a:lnTo>
                <a:lnTo>
                  <a:pt x="86606" y="0"/>
                </a:lnTo>
                <a:lnTo>
                  <a:pt x="73568" y="290"/>
                </a:lnTo>
                <a:lnTo>
                  <a:pt x="28396" y="19565"/>
                </a:lnTo>
                <a:lnTo>
                  <a:pt x="6094" y="52965"/>
                </a:lnTo>
                <a:lnTo>
                  <a:pt x="0" y="78242"/>
                </a:lnTo>
                <a:lnTo>
                  <a:pt x="219" y="99926"/>
                </a:lnTo>
                <a:lnTo>
                  <a:pt x="11707" y="137350"/>
                </a:lnTo>
                <a:lnTo>
                  <a:pt x="38627" y="166778"/>
                </a:lnTo>
                <a:lnTo>
                  <a:pt x="79975" y="177698"/>
                </a:lnTo>
                <a:lnTo>
                  <a:pt x="93033" y="176897"/>
                </a:lnTo>
                <a:lnTo>
                  <a:pt x="138426" y="156194"/>
                </a:lnTo>
                <a:lnTo>
                  <a:pt x="161108" y="122758"/>
                </a:lnTo>
                <a:lnTo>
                  <a:pt x="167821" y="84292"/>
                </a:lnTo>
                <a:lnTo>
                  <a:pt x="166715" y="71893"/>
                </a:lnTo>
                <a:lnTo>
                  <a:pt x="150704" y="34965"/>
                </a:lnTo>
                <a:lnTo>
                  <a:pt x="122329" y="9756"/>
                </a:lnTo>
                <a:close/>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428" name="object 228"/>
          <p:cNvSpPr/>
          <p:nvPr/>
        </p:nvSpPr>
        <p:spPr>
          <a:xfrm>
            <a:off x="482098" y="4002883"/>
            <a:ext cx="0" cy="260985"/>
          </a:xfrm>
          <a:custGeom>
            <a:avLst/>
            <a:gdLst/>
            <a:ahLst/>
            <a:cxnLst/>
            <a:rect l="l" t="t" r="r" b="b"/>
            <a:pathLst>
              <a:path h="260984">
                <a:moveTo>
                  <a:pt x="0" y="0"/>
                </a:moveTo>
                <a:lnTo>
                  <a:pt x="0" y="260515"/>
                </a:lnTo>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429" name="object 229"/>
          <p:cNvSpPr/>
          <p:nvPr/>
        </p:nvSpPr>
        <p:spPr>
          <a:xfrm>
            <a:off x="483647" y="4066611"/>
            <a:ext cx="40640" cy="41275"/>
          </a:xfrm>
          <a:custGeom>
            <a:avLst/>
            <a:gdLst/>
            <a:ahLst/>
            <a:cxnLst/>
            <a:rect l="l" t="t" r="r" b="b"/>
            <a:pathLst>
              <a:path w="40639" h="41275">
                <a:moveTo>
                  <a:pt x="0" y="41109"/>
                </a:moveTo>
                <a:lnTo>
                  <a:pt x="40131" y="0"/>
                </a:lnTo>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430" name="object 230"/>
          <p:cNvSpPr/>
          <p:nvPr/>
        </p:nvSpPr>
        <p:spPr>
          <a:xfrm>
            <a:off x="454298" y="4025628"/>
            <a:ext cx="26670" cy="29209"/>
          </a:xfrm>
          <a:custGeom>
            <a:avLst/>
            <a:gdLst/>
            <a:ahLst/>
            <a:cxnLst/>
            <a:rect l="l" t="t" r="r" b="b"/>
            <a:pathLst>
              <a:path w="26670" h="29209">
                <a:moveTo>
                  <a:pt x="26390" y="28676"/>
                </a:moveTo>
                <a:lnTo>
                  <a:pt x="0" y="0"/>
                </a:lnTo>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431" name="object 231"/>
          <p:cNvSpPr/>
          <p:nvPr/>
        </p:nvSpPr>
        <p:spPr>
          <a:xfrm>
            <a:off x="1047963" y="3962917"/>
            <a:ext cx="168275" cy="177800"/>
          </a:xfrm>
          <a:custGeom>
            <a:avLst/>
            <a:gdLst/>
            <a:ahLst/>
            <a:cxnLst/>
            <a:rect l="l" t="t" r="r" b="b"/>
            <a:pathLst>
              <a:path w="168275" h="177800">
                <a:moveTo>
                  <a:pt x="85496" y="0"/>
                </a:moveTo>
                <a:lnTo>
                  <a:pt x="37093" y="12641"/>
                </a:lnTo>
                <a:lnTo>
                  <a:pt x="11587" y="41630"/>
                </a:lnTo>
                <a:lnTo>
                  <a:pt x="0" y="79220"/>
                </a:lnTo>
                <a:lnTo>
                  <a:pt x="542" y="101223"/>
                </a:lnTo>
                <a:lnTo>
                  <a:pt x="12590" y="138474"/>
                </a:lnTo>
                <a:lnTo>
                  <a:pt x="39959" y="167492"/>
                </a:lnTo>
                <a:lnTo>
                  <a:pt x="77860" y="177195"/>
                </a:lnTo>
                <a:lnTo>
                  <a:pt x="90650" y="176952"/>
                </a:lnTo>
                <a:lnTo>
                  <a:pt x="129930" y="163237"/>
                </a:lnTo>
                <a:lnTo>
                  <a:pt x="155761" y="134092"/>
                </a:lnTo>
                <a:lnTo>
                  <a:pt x="167832" y="96460"/>
                </a:lnTo>
                <a:lnTo>
                  <a:pt x="167941" y="82961"/>
                </a:lnTo>
                <a:lnTo>
                  <a:pt x="166634" y="70518"/>
                </a:lnTo>
                <a:lnTo>
                  <a:pt x="149906" y="33725"/>
                </a:lnTo>
                <a:lnTo>
                  <a:pt x="110426" y="4353"/>
                </a:lnTo>
                <a:lnTo>
                  <a:pt x="85496" y="0"/>
                </a:lnTo>
                <a:close/>
              </a:path>
            </a:pathLst>
          </a:custGeom>
          <a:solidFill>
            <a:srgbClr val="DEEDDC"/>
          </a:solidFill>
        </p:spPr>
        <p:txBody>
          <a:bodyPr wrap="square" lIns="0" tIns="0" rIns="0" bIns="0" rtlCol="0">
            <a:spAutoFit/>
          </a:bodyPr>
          <a:lstStyle/>
          <a:p>
            <a:pPr defTabSz="914078"/>
            <a:endParaRPr>
              <a:solidFill>
                <a:prstClr val="black"/>
              </a:solidFill>
            </a:endParaRPr>
          </a:p>
        </p:txBody>
      </p:sp>
      <p:sp>
        <p:nvSpPr>
          <p:cNvPr id="432" name="object 232"/>
          <p:cNvSpPr/>
          <p:nvPr/>
        </p:nvSpPr>
        <p:spPr>
          <a:xfrm>
            <a:off x="1050491" y="3965327"/>
            <a:ext cx="168275" cy="177800"/>
          </a:xfrm>
          <a:custGeom>
            <a:avLst/>
            <a:gdLst/>
            <a:ahLst/>
            <a:cxnLst/>
            <a:rect l="l" t="t" r="r" b="b"/>
            <a:pathLst>
              <a:path w="168275" h="177800">
                <a:moveTo>
                  <a:pt x="122329" y="9756"/>
                </a:moveTo>
                <a:lnTo>
                  <a:pt x="111518" y="4725"/>
                </a:lnTo>
                <a:lnTo>
                  <a:pt x="99433" y="1475"/>
                </a:lnTo>
                <a:lnTo>
                  <a:pt x="86606" y="0"/>
                </a:lnTo>
                <a:lnTo>
                  <a:pt x="73568" y="290"/>
                </a:lnTo>
                <a:lnTo>
                  <a:pt x="28396" y="19565"/>
                </a:lnTo>
                <a:lnTo>
                  <a:pt x="6094" y="52965"/>
                </a:lnTo>
                <a:lnTo>
                  <a:pt x="0" y="78242"/>
                </a:lnTo>
                <a:lnTo>
                  <a:pt x="219" y="99926"/>
                </a:lnTo>
                <a:lnTo>
                  <a:pt x="11707" y="137350"/>
                </a:lnTo>
                <a:lnTo>
                  <a:pt x="38627" y="166778"/>
                </a:lnTo>
                <a:lnTo>
                  <a:pt x="79975" y="177698"/>
                </a:lnTo>
                <a:lnTo>
                  <a:pt x="93033" y="176897"/>
                </a:lnTo>
                <a:lnTo>
                  <a:pt x="138426" y="156194"/>
                </a:lnTo>
                <a:lnTo>
                  <a:pt x="161108" y="122758"/>
                </a:lnTo>
                <a:lnTo>
                  <a:pt x="167821" y="84292"/>
                </a:lnTo>
                <a:lnTo>
                  <a:pt x="166715" y="71893"/>
                </a:lnTo>
                <a:lnTo>
                  <a:pt x="150704" y="34965"/>
                </a:lnTo>
                <a:lnTo>
                  <a:pt x="122329" y="9756"/>
                </a:lnTo>
                <a:close/>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433" name="object 233"/>
          <p:cNvSpPr/>
          <p:nvPr/>
        </p:nvSpPr>
        <p:spPr>
          <a:xfrm>
            <a:off x="1134073" y="4002883"/>
            <a:ext cx="0" cy="260985"/>
          </a:xfrm>
          <a:custGeom>
            <a:avLst/>
            <a:gdLst/>
            <a:ahLst/>
            <a:cxnLst/>
            <a:rect l="l" t="t" r="r" b="b"/>
            <a:pathLst>
              <a:path h="260984">
                <a:moveTo>
                  <a:pt x="0" y="0"/>
                </a:moveTo>
                <a:lnTo>
                  <a:pt x="0" y="260515"/>
                </a:lnTo>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434" name="object 234"/>
          <p:cNvSpPr/>
          <p:nvPr/>
        </p:nvSpPr>
        <p:spPr>
          <a:xfrm>
            <a:off x="1135622" y="4066611"/>
            <a:ext cx="40640" cy="41275"/>
          </a:xfrm>
          <a:custGeom>
            <a:avLst/>
            <a:gdLst/>
            <a:ahLst/>
            <a:cxnLst/>
            <a:rect l="l" t="t" r="r" b="b"/>
            <a:pathLst>
              <a:path w="40639" h="41275">
                <a:moveTo>
                  <a:pt x="0" y="41109"/>
                </a:moveTo>
                <a:lnTo>
                  <a:pt x="40131" y="0"/>
                </a:lnTo>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435" name="object 235"/>
          <p:cNvSpPr/>
          <p:nvPr/>
        </p:nvSpPr>
        <p:spPr>
          <a:xfrm>
            <a:off x="1106272" y="4025628"/>
            <a:ext cx="26670" cy="29209"/>
          </a:xfrm>
          <a:custGeom>
            <a:avLst/>
            <a:gdLst/>
            <a:ahLst/>
            <a:cxnLst/>
            <a:rect l="l" t="t" r="r" b="b"/>
            <a:pathLst>
              <a:path w="26670" h="29209">
                <a:moveTo>
                  <a:pt x="26390" y="28676"/>
                </a:moveTo>
                <a:lnTo>
                  <a:pt x="0" y="0"/>
                </a:lnTo>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436" name="object 236"/>
          <p:cNvSpPr/>
          <p:nvPr/>
        </p:nvSpPr>
        <p:spPr>
          <a:xfrm>
            <a:off x="704354" y="3851771"/>
            <a:ext cx="0" cy="260350"/>
          </a:xfrm>
          <a:custGeom>
            <a:avLst/>
            <a:gdLst/>
            <a:ahLst/>
            <a:cxnLst/>
            <a:rect l="l" t="t" r="r" b="b"/>
            <a:pathLst>
              <a:path h="260350">
                <a:moveTo>
                  <a:pt x="0" y="0"/>
                </a:moveTo>
                <a:lnTo>
                  <a:pt x="0" y="260184"/>
                </a:lnTo>
              </a:path>
            </a:pathLst>
          </a:custGeom>
          <a:ln w="3175">
            <a:solidFill>
              <a:srgbClr val="DEEDDC"/>
            </a:solidFill>
          </a:ln>
        </p:spPr>
        <p:txBody>
          <a:bodyPr wrap="square" lIns="0" tIns="0" rIns="0" bIns="0" rtlCol="0">
            <a:spAutoFit/>
          </a:bodyPr>
          <a:lstStyle/>
          <a:p>
            <a:pPr defTabSz="914078"/>
            <a:endParaRPr>
              <a:solidFill>
                <a:prstClr val="black"/>
              </a:solidFill>
            </a:endParaRPr>
          </a:p>
        </p:txBody>
      </p:sp>
      <p:sp>
        <p:nvSpPr>
          <p:cNvPr id="437" name="object 237"/>
          <p:cNvSpPr/>
          <p:nvPr/>
        </p:nvSpPr>
        <p:spPr>
          <a:xfrm>
            <a:off x="704354" y="3851771"/>
            <a:ext cx="0" cy="260350"/>
          </a:xfrm>
          <a:custGeom>
            <a:avLst/>
            <a:gdLst/>
            <a:ahLst/>
            <a:cxnLst/>
            <a:rect l="l" t="t" r="r" b="b"/>
            <a:pathLst>
              <a:path h="260350">
                <a:moveTo>
                  <a:pt x="0" y="0"/>
                </a:moveTo>
                <a:lnTo>
                  <a:pt x="0" y="260184"/>
                </a:lnTo>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438" name="object 238"/>
          <p:cNvSpPr/>
          <p:nvPr/>
        </p:nvSpPr>
        <p:spPr>
          <a:xfrm>
            <a:off x="916349" y="3849650"/>
            <a:ext cx="0" cy="260350"/>
          </a:xfrm>
          <a:custGeom>
            <a:avLst/>
            <a:gdLst/>
            <a:ahLst/>
            <a:cxnLst/>
            <a:rect l="l" t="t" r="r" b="b"/>
            <a:pathLst>
              <a:path h="260350">
                <a:moveTo>
                  <a:pt x="0" y="0"/>
                </a:moveTo>
                <a:lnTo>
                  <a:pt x="0" y="260184"/>
                </a:lnTo>
              </a:path>
            </a:pathLst>
          </a:custGeom>
          <a:ln w="3175">
            <a:solidFill>
              <a:srgbClr val="DEEDDC"/>
            </a:solidFill>
          </a:ln>
        </p:spPr>
        <p:txBody>
          <a:bodyPr wrap="square" lIns="0" tIns="0" rIns="0" bIns="0" rtlCol="0">
            <a:spAutoFit/>
          </a:bodyPr>
          <a:lstStyle/>
          <a:p>
            <a:pPr defTabSz="914078"/>
            <a:endParaRPr>
              <a:solidFill>
                <a:prstClr val="black"/>
              </a:solidFill>
            </a:endParaRPr>
          </a:p>
        </p:txBody>
      </p:sp>
      <p:sp>
        <p:nvSpPr>
          <p:cNvPr id="439" name="object 239"/>
          <p:cNvSpPr/>
          <p:nvPr/>
        </p:nvSpPr>
        <p:spPr>
          <a:xfrm>
            <a:off x="916349" y="3849650"/>
            <a:ext cx="0" cy="260350"/>
          </a:xfrm>
          <a:custGeom>
            <a:avLst/>
            <a:gdLst/>
            <a:ahLst/>
            <a:cxnLst/>
            <a:rect l="l" t="t" r="r" b="b"/>
            <a:pathLst>
              <a:path h="260350">
                <a:moveTo>
                  <a:pt x="0" y="0"/>
                </a:moveTo>
                <a:lnTo>
                  <a:pt x="0" y="260184"/>
                </a:lnTo>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440" name="object 240"/>
          <p:cNvSpPr/>
          <p:nvPr/>
        </p:nvSpPr>
        <p:spPr>
          <a:xfrm>
            <a:off x="739360" y="3997958"/>
            <a:ext cx="144145" cy="114300"/>
          </a:xfrm>
          <a:custGeom>
            <a:avLst/>
            <a:gdLst/>
            <a:ahLst/>
            <a:cxnLst/>
            <a:rect l="l" t="t" r="r" b="b"/>
            <a:pathLst>
              <a:path w="144145" h="114300">
                <a:moveTo>
                  <a:pt x="143992" y="113995"/>
                </a:moveTo>
                <a:lnTo>
                  <a:pt x="0" y="113995"/>
                </a:lnTo>
                <a:lnTo>
                  <a:pt x="0" y="0"/>
                </a:lnTo>
                <a:lnTo>
                  <a:pt x="143992" y="0"/>
                </a:lnTo>
                <a:lnTo>
                  <a:pt x="143992" y="113995"/>
                </a:lnTo>
                <a:close/>
              </a:path>
            </a:pathLst>
          </a:custGeom>
          <a:solidFill>
            <a:srgbClr val="DEEDDC"/>
          </a:solidFill>
        </p:spPr>
        <p:txBody>
          <a:bodyPr wrap="square" lIns="0" tIns="0" rIns="0" bIns="0" rtlCol="0">
            <a:spAutoFit/>
          </a:bodyPr>
          <a:lstStyle/>
          <a:p>
            <a:pPr defTabSz="914078"/>
            <a:endParaRPr>
              <a:solidFill>
                <a:prstClr val="black"/>
              </a:solidFill>
            </a:endParaRPr>
          </a:p>
        </p:txBody>
      </p:sp>
      <p:sp>
        <p:nvSpPr>
          <p:cNvPr id="441" name="object 241"/>
          <p:cNvSpPr/>
          <p:nvPr/>
        </p:nvSpPr>
        <p:spPr>
          <a:xfrm>
            <a:off x="739361" y="3997958"/>
            <a:ext cx="144145" cy="114300"/>
          </a:xfrm>
          <a:custGeom>
            <a:avLst/>
            <a:gdLst/>
            <a:ahLst/>
            <a:cxnLst/>
            <a:rect l="l" t="t" r="r" b="b"/>
            <a:pathLst>
              <a:path w="144145" h="114300">
                <a:moveTo>
                  <a:pt x="143992" y="113995"/>
                </a:moveTo>
                <a:lnTo>
                  <a:pt x="0" y="113995"/>
                </a:lnTo>
                <a:lnTo>
                  <a:pt x="0" y="0"/>
                </a:lnTo>
                <a:lnTo>
                  <a:pt x="143992" y="0"/>
                </a:lnTo>
                <a:lnTo>
                  <a:pt x="143992" y="113995"/>
                </a:lnTo>
                <a:close/>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442" name="object 242"/>
          <p:cNvSpPr/>
          <p:nvPr/>
        </p:nvSpPr>
        <p:spPr>
          <a:xfrm>
            <a:off x="739358" y="3840694"/>
            <a:ext cx="144145" cy="116205"/>
          </a:xfrm>
          <a:custGeom>
            <a:avLst/>
            <a:gdLst/>
            <a:ahLst/>
            <a:cxnLst/>
            <a:rect l="l" t="t" r="r" b="b"/>
            <a:pathLst>
              <a:path w="144145" h="116204">
                <a:moveTo>
                  <a:pt x="79997" y="0"/>
                </a:moveTo>
                <a:lnTo>
                  <a:pt x="34723" y="7074"/>
                </a:lnTo>
                <a:lnTo>
                  <a:pt x="6283" y="36316"/>
                </a:lnTo>
                <a:lnTo>
                  <a:pt x="0" y="64007"/>
                </a:lnTo>
                <a:lnTo>
                  <a:pt x="0" y="116001"/>
                </a:lnTo>
                <a:lnTo>
                  <a:pt x="143992" y="116001"/>
                </a:lnTo>
                <a:lnTo>
                  <a:pt x="143965" y="62126"/>
                </a:lnTo>
                <a:lnTo>
                  <a:pt x="129301" y="23201"/>
                </a:lnTo>
                <a:lnTo>
                  <a:pt x="94419" y="1632"/>
                </a:lnTo>
                <a:lnTo>
                  <a:pt x="79997" y="0"/>
                </a:lnTo>
                <a:close/>
              </a:path>
            </a:pathLst>
          </a:custGeom>
          <a:solidFill>
            <a:srgbClr val="DEEDDC"/>
          </a:solidFill>
        </p:spPr>
        <p:txBody>
          <a:bodyPr wrap="square" lIns="0" tIns="0" rIns="0" bIns="0" rtlCol="0">
            <a:spAutoFit/>
          </a:bodyPr>
          <a:lstStyle/>
          <a:p>
            <a:pPr defTabSz="914078"/>
            <a:endParaRPr>
              <a:solidFill>
                <a:prstClr val="black"/>
              </a:solidFill>
            </a:endParaRPr>
          </a:p>
        </p:txBody>
      </p:sp>
      <p:sp>
        <p:nvSpPr>
          <p:cNvPr id="443" name="object 243"/>
          <p:cNvSpPr/>
          <p:nvPr/>
        </p:nvSpPr>
        <p:spPr>
          <a:xfrm>
            <a:off x="739358" y="3840694"/>
            <a:ext cx="144145" cy="116205"/>
          </a:xfrm>
          <a:custGeom>
            <a:avLst/>
            <a:gdLst/>
            <a:ahLst/>
            <a:cxnLst/>
            <a:rect l="l" t="t" r="r" b="b"/>
            <a:pathLst>
              <a:path w="144145" h="116204">
                <a:moveTo>
                  <a:pt x="143992" y="116001"/>
                </a:moveTo>
                <a:lnTo>
                  <a:pt x="0" y="116001"/>
                </a:lnTo>
                <a:lnTo>
                  <a:pt x="0" y="64007"/>
                </a:lnTo>
                <a:lnTo>
                  <a:pt x="13592" y="24565"/>
                </a:lnTo>
                <a:lnTo>
                  <a:pt x="47818" y="2063"/>
                </a:lnTo>
                <a:lnTo>
                  <a:pt x="79997" y="0"/>
                </a:lnTo>
                <a:lnTo>
                  <a:pt x="94419" y="1632"/>
                </a:lnTo>
                <a:lnTo>
                  <a:pt x="129301" y="23201"/>
                </a:lnTo>
                <a:lnTo>
                  <a:pt x="143965" y="62126"/>
                </a:lnTo>
                <a:lnTo>
                  <a:pt x="143992" y="116001"/>
                </a:lnTo>
                <a:close/>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444" name="object 244"/>
          <p:cNvSpPr/>
          <p:nvPr/>
        </p:nvSpPr>
        <p:spPr>
          <a:xfrm>
            <a:off x="616362" y="4135118"/>
            <a:ext cx="390525" cy="0"/>
          </a:xfrm>
          <a:custGeom>
            <a:avLst/>
            <a:gdLst/>
            <a:ahLst/>
            <a:cxnLst/>
            <a:rect l="l" t="t" r="r" b="b"/>
            <a:pathLst>
              <a:path w="390525">
                <a:moveTo>
                  <a:pt x="0" y="0"/>
                </a:moveTo>
                <a:lnTo>
                  <a:pt x="389978" y="0"/>
                </a:lnTo>
              </a:path>
            </a:pathLst>
          </a:custGeom>
          <a:ln w="3175">
            <a:solidFill>
              <a:srgbClr val="DEEDDC"/>
            </a:solidFill>
          </a:ln>
        </p:spPr>
        <p:txBody>
          <a:bodyPr wrap="square" lIns="0" tIns="0" rIns="0" bIns="0" rtlCol="0">
            <a:spAutoFit/>
          </a:bodyPr>
          <a:lstStyle/>
          <a:p>
            <a:pPr defTabSz="914078"/>
            <a:endParaRPr>
              <a:solidFill>
                <a:prstClr val="black"/>
              </a:solidFill>
            </a:endParaRPr>
          </a:p>
        </p:txBody>
      </p:sp>
      <p:sp>
        <p:nvSpPr>
          <p:cNvPr id="445" name="object 245"/>
          <p:cNvSpPr/>
          <p:nvPr/>
        </p:nvSpPr>
        <p:spPr>
          <a:xfrm>
            <a:off x="616362" y="4135118"/>
            <a:ext cx="390525" cy="0"/>
          </a:xfrm>
          <a:custGeom>
            <a:avLst/>
            <a:gdLst/>
            <a:ahLst/>
            <a:cxnLst/>
            <a:rect l="l" t="t" r="r" b="b"/>
            <a:pathLst>
              <a:path w="390525">
                <a:moveTo>
                  <a:pt x="0" y="0"/>
                </a:moveTo>
                <a:lnTo>
                  <a:pt x="389978" y="0"/>
                </a:lnTo>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446" name="object 246"/>
          <p:cNvSpPr/>
          <p:nvPr/>
        </p:nvSpPr>
        <p:spPr>
          <a:xfrm>
            <a:off x="669087" y="3677495"/>
            <a:ext cx="294005" cy="93345"/>
          </a:xfrm>
          <a:custGeom>
            <a:avLst/>
            <a:gdLst/>
            <a:ahLst/>
            <a:cxnLst/>
            <a:rect l="l" t="t" r="r" b="b"/>
            <a:pathLst>
              <a:path w="294004" h="93345">
                <a:moveTo>
                  <a:pt x="293525" y="93325"/>
                </a:moveTo>
                <a:lnTo>
                  <a:pt x="272224" y="59913"/>
                </a:lnTo>
                <a:lnTo>
                  <a:pt x="243770" y="32611"/>
                </a:lnTo>
                <a:lnTo>
                  <a:pt x="209430" y="12724"/>
                </a:lnTo>
                <a:lnTo>
                  <a:pt x="170475" y="1558"/>
                </a:lnTo>
                <a:lnTo>
                  <a:pt x="156683" y="0"/>
                </a:lnTo>
                <a:lnTo>
                  <a:pt x="141138" y="450"/>
                </a:lnTo>
                <a:lnTo>
                  <a:pt x="98178" y="7898"/>
                </a:lnTo>
                <a:lnTo>
                  <a:pt x="61090" y="23615"/>
                </a:lnTo>
                <a:lnTo>
                  <a:pt x="30339" y="46479"/>
                </a:lnTo>
                <a:lnTo>
                  <a:pt x="6391" y="75369"/>
                </a:lnTo>
                <a:lnTo>
                  <a:pt x="0" y="86144"/>
                </a:lnTo>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447" name="object 247"/>
          <p:cNvSpPr/>
          <p:nvPr/>
        </p:nvSpPr>
        <p:spPr>
          <a:xfrm>
            <a:off x="658916" y="3790310"/>
            <a:ext cx="306070" cy="321945"/>
          </a:xfrm>
          <a:custGeom>
            <a:avLst/>
            <a:gdLst/>
            <a:ahLst/>
            <a:cxnLst/>
            <a:rect l="l" t="t" r="r" b="b"/>
            <a:pathLst>
              <a:path w="306070" h="321945">
                <a:moveTo>
                  <a:pt x="305981" y="321640"/>
                </a:moveTo>
                <a:lnTo>
                  <a:pt x="0" y="321640"/>
                </a:lnTo>
                <a:lnTo>
                  <a:pt x="0" y="41782"/>
                </a:lnTo>
                <a:lnTo>
                  <a:pt x="152984" y="0"/>
                </a:lnTo>
                <a:lnTo>
                  <a:pt x="305981" y="41782"/>
                </a:lnTo>
                <a:lnTo>
                  <a:pt x="305981" y="321640"/>
                </a:lnTo>
                <a:close/>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448" name="object 248"/>
          <p:cNvSpPr/>
          <p:nvPr/>
        </p:nvSpPr>
        <p:spPr>
          <a:xfrm>
            <a:off x="648852" y="3760190"/>
            <a:ext cx="326390" cy="72390"/>
          </a:xfrm>
          <a:custGeom>
            <a:avLst/>
            <a:gdLst/>
            <a:ahLst/>
            <a:cxnLst/>
            <a:rect l="l" t="t" r="r" b="b"/>
            <a:pathLst>
              <a:path w="326389" h="72390">
                <a:moveTo>
                  <a:pt x="10058" y="71907"/>
                </a:moveTo>
                <a:lnTo>
                  <a:pt x="0" y="42481"/>
                </a:lnTo>
                <a:lnTo>
                  <a:pt x="163055" y="0"/>
                </a:lnTo>
                <a:lnTo>
                  <a:pt x="326097" y="42481"/>
                </a:lnTo>
                <a:lnTo>
                  <a:pt x="316039" y="71907"/>
                </a:lnTo>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449" name="object 249"/>
          <p:cNvSpPr/>
          <p:nvPr/>
        </p:nvSpPr>
        <p:spPr>
          <a:xfrm>
            <a:off x="1310184" y="3811345"/>
            <a:ext cx="1044575" cy="420370"/>
          </a:xfrm>
          <a:custGeom>
            <a:avLst/>
            <a:gdLst/>
            <a:ahLst/>
            <a:cxnLst/>
            <a:rect l="l" t="t" r="r" b="b"/>
            <a:pathLst>
              <a:path w="1044575" h="420370">
                <a:moveTo>
                  <a:pt x="1043952" y="419976"/>
                </a:moveTo>
                <a:lnTo>
                  <a:pt x="0" y="419976"/>
                </a:lnTo>
                <a:lnTo>
                  <a:pt x="0" y="0"/>
                </a:lnTo>
                <a:lnTo>
                  <a:pt x="1043952" y="0"/>
                </a:lnTo>
                <a:lnTo>
                  <a:pt x="1043952" y="419976"/>
                </a:lnTo>
                <a:close/>
              </a:path>
            </a:pathLst>
          </a:custGeom>
          <a:solidFill>
            <a:srgbClr val="B2D6AE"/>
          </a:solidFill>
        </p:spPr>
        <p:txBody>
          <a:bodyPr wrap="square" lIns="0" tIns="0" rIns="0" bIns="0" rtlCol="0">
            <a:spAutoFit/>
          </a:bodyPr>
          <a:lstStyle/>
          <a:p>
            <a:pPr defTabSz="914078"/>
            <a:endParaRPr>
              <a:solidFill>
                <a:prstClr val="black"/>
              </a:solidFill>
            </a:endParaRPr>
          </a:p>
        </p:txBody>
      </p:sp>
      <p:sp>
        <p:nvSpPr>
          <p:cNvPr id="450" name="object 251"/>
          <p:cNvSpPr/>
          <p:nvPr/>
        </p:nvSpPr>
        <p:spPr>
          <a:xfrm>
            <a:off x="1553392" y="3765712"/>
            <a:ext cx="628015" cy="436245"/>
          </a:xfrm>
          <a:custGeom>
            <a:avLst/>
            <a:gdLst/>
            <a:ahLst/>
            <a:cxnLst/>
            <a:rect l="l" t="t" r="r" b="b"/>
            <a:pathLst>
              <a:path w="628015" h="436245">
                <a:moveTo>
                  <a:pt x="627964" y="435978"/>
                </a:moveTo>
                <a:lnTo>
                  <a:pt x="0" y="435978"/>
                </a:lnTo>
                <a:lnTo>
                  <a:pt x="0" y="0"/>
                </a:lnTo>
                <a:lnTo>
                  <a:pt x="627964" y="0"/>
                </a:lnTo>
                <a:lnTo>
                  <a:pt x="627964" y="435978"/>
                </a:lnTo>
                <a:close/>
              </a:path>
            </a:pathLst>
          </a:custGeom>
          <a:solidFill>
            <a:srgbClr val="FFFFFF"/>
          </a:solidFill>
        </p:spPr>
        <p:txBody>
          <a:bodyPr wrap="square" lIns="0" tIns="0" rIns="0" bIns="0" rtlCol="0">
            <a:spAutoFit/>
          </a:bodyPr>
          <a:lstStyle/>
          <a:p>
            <a:pPr defTabSz="914078"/>
            <a:endParaRPr>
              <a:solidFill>
                <a:prstClr val="black"/>
              </a:solidFill>
            </a:endParaRPr>
          </a:p>
        </p:txBody>
      </p:sp>
      <p:sp>
        <p:nvSpPr>
          <p:cNvPr id="451" name="object 252"/>
          <p:cNvSpPr/>
          <p:nvPr/>
        </p:nvSpPr>
        <p:spPr>
          <a:xfrm>
            <a:off x="1553399" y="3765708"/>
            <a:ext cx="628015" cy="436245"/>
          </a:xfrm>
          <a:custGeom>
            <a:avLst/>
            <a:gdLst/>
            <a:ahLst/>
            <a:cxnLst/>
            <a:rect l="l" t="t" r="r" b="b"/>
            <a:pathLst>
              <a:path w="628015" h="436245">
                <a:moveTo>
                  <a:pt x="627964" y="435978"/>
                </a:moveTo>
                <a:lnTo>
                  <a:pt x="0" y="435978"/>
                </a:lnTo>
                <a:lnTo>
                  <a:pt x="0" y="0"/>
                </a:lnTo>
                <a:lnTo>
                  <a:pt x="627964" y="0"/>
                </a:lnTo>
                <a:lnTo>
                  <a:pt x="627964" y="435978"/>
                </a:lnTo>
                <a:close/>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452" name="object 253"/>
          <p:cNvSpPr/>
          <p:nvPr/>
        </p:nvSpPr>
        <p:spPr>
          <a:xfrm>
            <a:off x="1574218" y="3733709"/>
            <a:ext cx="574040" cy="0"/>
          </a:xfrm>
          <a:custGeom>
            <a:avLst/>
            <a:gdLst/>
            <a:ahLst/>
            <a:cxnLst/>
            <a:rect l="l" t="t" r="r" b="b"/>
            <a:pathLst>
              <a:path w="574040">
                <a:moveTo>
                  <a:pt x="0" y="0"/>
                </a:moveTo>
                <a:lnTo>
                  <a:pt x="573976" y="0"/>
                </a:lnTo>
              </a:path>
            </a:pathLst>
          </a:custGeom>
          <a:ln w="3175">
            <a:solidFill>
              <a:srgbClr val="FFFFFF"/>
            </a:solidFill>
          </a:ln>
        </p:spPr>
        <p:txBody>
          <a:bodyPr wrap="square" lIns="0" tIns="0" rIns="0" bIns="0" rtlCol="0">
            <a:spAutoFit/>
          </a:bodyPr>
          <a:lstStyle/>
          <a:p>
            <a:pPr defTabSz="914078"/>
            <a:endParaRPr>
              <a:solidFill>
                <a:prstClr val="black"/>
              </a:solidFill>
            </a:endParaRPr>
          </a:p>
        </p:txBody>
      </p:sp>
      <p:sp>
        <p:nvSpPr>
          <p:cNvPr id="453" name="object 254"/>
          <p:cNvSpPr/>
          <p:nvPr/>
        </p:nvSpPr>
        <p:spPr>
          <a:xfrm>
            <a:off x="1574218" y="3733709"/>
            <a:ext cx="574040" cy="0"/>
          </a:xfrm>
          <a:custGeom>
            <a:avLst/>
            <a:gdLst/>
            <a:ahLst/>
            <a:cxnLst/>
            <a:rect l="l" t="t" r="r" b="b"/>
            <a:pathLst>
              <a:path w="574040">
                <a:moveTo>
                  <a:pt x="0" y="0"/>
                </a:moveTo>
                <a:lnTo>
                  <a:pt x="573976" y="0"/>
                </a:lnTo>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454" name="object 255"/>
          <p:cNvSpPr/>
          <p:nvPr/>
        </p:nvSpPr>
        <p:spPr>
          <a:xfrm>
            <a:off x="1776874" y="3703712"/>
            <a:ext cx="0" cy="156210"/>
          </a:xfrm>
          <a:custGeom>
            <a:avLst/>
            <a:gdLst/>
            <a:ahLst/>
            <a:cxnLst/>
            <a:rect l="l" t="t" r="r" b="b"/>
            <a:pathLst>
              <a:path h="156209">
                <a:moveTo>
                  <a:pt x="0" y="0"/>
                </a:moveTo>
                <a:lnTo>
                  <a:pt x="0" y="155994"/>
                </a:lnTo>
              </a:path>
            </a:pathLst>
          </a:custGeom>
          <a:ln w="33273">
            <a:solidFill>
              <a:srgbClr val="FFFFFF"/>
            </a:solidFill>
          </a:ln>
        </p:spPr>
        <p:txBody>
          <a:bodyPr wrap="square" lIns="0" tIns="0" rIns="0" bIns="0" rtlCol="0">
            <a:spAutoFit/>
          </a:bodyPr>
          <a:lstStyle/>
          <a:p>
            <a:pPr defTabSz="914078"/>
            <a:endParaRPr>
              <a:solidFill>
                <a:prstClr val="black"/>
              </a:solidFill>
            </a:endParaRPr>
          </a:p>
        </p:txBody>
      </p:sp>
      <p:sp>
        <p:nvSpPr>
          <p:cNvPr id="455" name="object 256"/>
          <p:cNvSpPr/>
          <p:nvPr/>
        </p:nvSpPr>
        <p:spPr>
          <a:xfrm>
            <a:off x="1760876" y="3703706"/>
            <a:ext cx="32384" cy="156210"/>
          </a:xfrm>
          <a:custGeom>
            <a:avLst/>
            <a:gdLst/>
            <a:ahLst/>
            <a:cxnLst/>
            <a:rect l="l" t="t" r="r" b="b"/>
            <a:pathLst>
              <a:path w="32384" h="156209">
                <a:moveTo>
                  <a:pt x="32003" y="155994"/>
                </a:moveTo>
                <a:lnTo>
                  <a:pt x="0" y="155994"/>
                </a:lnTo>
                <a:lnTo>
                  <a:pt x="0" y="0"/>
                </a:lnTo>
                <a:lnTo>
                  <a:pt x="32003" y="0"/>
                </a:lnTo>
                <a:lnTo>
                  <a:pt x="32003" y="155994"/>
                </a:lnTo>
                <a:close/>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456" name="object 257"/>
          <p:cNvSpPr/>
          <p:nvPr/>
        </p:nvSpPr>
        <p:spPr>
          <a:xfrm>
            <a:off x="1967539" y="3703712"/>
            <a:ext cx="0" cy="156210"/>
          </a:xfrm>
          <a:custGeom>
            <a:avLst/>
            <a:gdLst/>
            <a:ahLst/>
            <a:cxnLst/>
            <a:rect l="l" t="t" r="r" b="b"/>
            <a:pathLst>
              <a:path h="156209">
                <a:moveTo>
                  <a:pt x="0" y="0"/>
                </a:moveTo>
                <a:lnTo>
                  <a:pt x="0" y="155994"/>
                </a:lnTo>
              </a:path>
            </a:pathLst>
          </a:custGeom>
          <a:ln w="33273">
            <a:solidFill>
              <a:srgbClr val="FFFFFF"/>
            </a:solidFill>
          </a:ln>
        </p:spPr>
        <p:txBody>
          <a:bodyPr wrap="square" lIns="0" tIns="0" rIns="0" bIns="0" rtlCol="0">
            <a:spAutoFit/>
          </a:bodyPr>
          <a:lstStyle/>
          <a:p>
            <a:pPr defTabSz="914078"/>
            <a:endParaRPr>
              <a:solidFill>
                <a:prstClr val="black"/>
              </a:solidFill>
            </a:endParaRPr>
          </a:p>
        </p:txBody>
      </p:sp>
      <p:sp>
        <p:nvSpPr>
          <p:cNvPr id="457" name="object 258"/>
          <p:cNvSpPr/>
          <p:nvPr/>
        </p:nvSpPr>
        <p:spPr>
          <a:xfrm>
            <a:off x="1951535" y="3703706"/>
            <a:ext cx="32384" cy="156210"/>
          </a:xfrm>
          <a:custGeom>
            <a:avLst/>
            <a:gdLst/>
            <a:ahLst/>
            <a:cxnLst/>
            <a:rect l="l" t="t" r="r" b="b"/>
            <a:pathLst>
              <a:path w="32384" h="156209">
                <a:moveTo>
                  <a:pt x="32003" y="155994"/>
                </a:moveTo>
                <a:lnTo>
                  <a:pt x="0" y="155994"/>
                </a:lnTo>
                <a:lnTo>
                  <a:pt x="0" y="0"/>
                </a:lnTo>
                <a:lnTo>
                  <a:pt x="32003" y="0"/>
                </a:lnTo>
                <a:lnTo>
                  <a:pt x="32003" y="155994"/>
                </a:lnTo>
                <a:close/>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458" name="object 259"/>
          <p:cNvSpPr/>
          <p:nvPr/>
        </p:nvSpPr>
        <p:spPr>
          <a:xfrm>
            <a:off x="1602380" y="3879630"/>
            <a:ext cx="152400" cy="320040"/>
          </a:xfrm>
          <a:custGeom>
            <a:avLst/>
            <a:gdLst/>
            <a:ahLst/>
            <a:cxnLst/>
            <a:rect l="l" t="t" r="r" b="b"/>
            <a:pathLst>
              <a:path w="152400" h="320040">
                <a:moveTo>
                  <a:pt x="79964" y="0"/>
                </a:moveTo>
                <a:lnTo>
                  <a:pt x="9753" y="30980"/>
                </a:lnTo>
                <a:lnTo>
                  <a:pt x="0" y="54848"/>
                </a:lnTo>
                <a:lnTo>
                  <a:pt x="0" y="319821"/>
                </a:lnTo>
                <a:lnTo>
                  <a:pt x="151993" y="319821"/>
                </a:lnTo>
                <a:lnTo>
                  <a:pt x="149999" y="43424"/>
                </a:lnTo>
                <a:lnTo>
                  <a:pt x="143325" y="32150"/>
                </a:lnTo>
                <a:lnTo>
                  <a:pt x="132651" y="23797"/>
                </a:lnTo>
                <a:lnTo>
                  <a:pt x="92121" y="2868"/>
                </a:lnTo>
                <a:lnTo>
                  <a:pt x="79964" y="0"/>
                </a:lnTo>
                <a:close/>
              </a:path>
            </a:pathLst>
          </a:custGeom>
          <a:solidFill>
            <a:srgbClr val="FFFFFF"/>
          </a:solidFill>
        </p:spPr>
        <p:txBody>
          <a:bodyPr wrap="square" lIns="0" tIns="0" rIns="0" bIns="0" rtlCol="0">
            <a:spAutoFit/>
          </a:bodyPr>
          <a:lstStyle/>
          <a:p>
            <a:pPr defTabSz="914078"/>
            <a:endParaRPr>
              <a:solidFill>
                <a:prstClr val="black"/>
              </a:solidFill>
            </a:endParaRPr>
          </a:p>
        </p:txBody>
      </p:sp>
      <p:sp>
        <p:nvSpPr>
          <p:cNvPr id="459" name="object 260"/>
          <p:cNvSpPr/>
          <p:nvPr/>
        </p:nvSpPr>
        <p:spPr>
          <a:xfrm>
            <a:off x="1602380" y="3879630"/>
            <a:ext cx="152400" cy="320040"/>
          </a:xfrm>
          <a:custGeom>
            <a:avLst/>
            <a:gdLst/>
            <a:ahLst/>
            <a:cxnLst/>
            <a:rect l="l" t="t" r="r" b="b"/>
            <a:pathLst>
              <a:path w="152400" h="320040">
                <a:moveTo>
                  <a:pt x="151993" y="319821"/>
                </a:moveTo>
                <a:lnTo>
                  <a:pt x="0" y="319821"/>
                </a:lnTo>
                <a:lnTo>
                  <a:pt x="0" y="54848"/>
                </a:lnTo>
                <a:lnTo>
                  <a:pt x="55689" y="4785"/>
                </a:lnTo>
                <a:lnTo>
                  <a:pt x="79964" y="0"/>
                </a:lnTo>
                <a:lnTo>
                  <a:pt x="92121" y="2868"/>
                </a:lnTo>
                <a:lnTo>
                  <a:pt x="132651" y="23797"/>
                </a:lnTo>
                <a:lnTo>
                  <a:pt x="143325" y="32150"/>
                </a:lnTo>
                <a:lnTo>
                  <a:pt x="149999" y="43424"/>
                </a:lnTo>
                <a:lnTo>
                  <a:pt x="151993" y="319821"/>
                </a:lnTo>
                <a:close/>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460" name="object 261"/>
          <p:cNvSpPr/>
          <p:nvPr/>
        </p:nvSpPr>
        <p:spPr>
          <a:xfrm>
            <a:off x="1602382" y="3975702"/>
            <a:ext cx="152400" cy="0"/>
          </a:xfrm>
          <a:custGeom>
            <a:avLst/>
            <a:gdLst/>
            <a:ahLst/>
            <a:cxnLst/>
            <a:rect l="l" t="t" r="r" b="b"/>
            <a:pathLst>
              <a:path w="152400">
                <a:moveTo>
                  <a:pt x="0" y="0"/>
                </a:moveTo>
                <a:lnTo>
                  <a:pt x="151993" y="0"/>
                </a:lnTo>
              </a:path>
            </a:pathLst>
          </a:custGeom>
          <a:ln w="3175">
            <a:solidFill>
              <a:srgbClr val="FFFFFF"/>
            </a:solidFill>
          </a:ln>
        </p:spPr>
        <p:txBody>
          <a:bodyPr wrap="square" lIns="0" tIns="0" rIns="0" bIns="0" rtlCol="0">
            <a:spAutoFit/>
          </a:bodyPr>
          <a:lstStyle/>
          <a:p>
            <a:pPr defTabSz="914078"/>
            <a:endParaRPr>
              <a:solidFill>
                <a:prstClr val="black"/>
              </a:solidFill>
            </a:endParaRPr>
          </a:p>
        </p:txBody>
      </p:sp>
      <p:sp>
        <p:nvSpPr>
          <p:cNvPr id="461" name="object 262"/>
          <p:cNvSpPr/>
          <p:nvPr/>
        </p:nvSpPr>
        <p:spPr>
          <a:xfrm>
            <a:off x="1602382" y="3975702"/>
            <a:ext cx="152400" cy="0"/>
          </a:xfrm>
          <a:custGeom>
            <a:avLst/>
            <a:gdLst/>
            <a:ahLst/>
            <a:cxnLst/>
            <a:rect l="l" t="t" r="r" b="b"/>
            <a:pathLst>
              <a:path w="152400">
                <a:moveTo>
                  <a:pt x="0" y="0"/>
                </a:moveTo>
                <a:lnTo>
                  <a:pt x="151993" y="0"/>
                </a:lnTo>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462" name="object 263"/>
          <p:cNvSpPr/>
          <p:nvPr/>
        </p:nvSpPr>
        <p:spPr>
          <a:xfrm>
            <a:off x="1644380" y="3893710"/>
            <a:ext cx="0" cy="307975"/>
          </a:xfrm>
          <a:custGeom>
            <a:avLst/>
            <a:gdLst/>
            <a:ahLst/>
            <a:cxnLst/>
            <a:rect l="l" t="t" r="r" b="b"/>
            <a:pathLst>
              <a:path h="307975">
                <a:moveTo>
                  <a:pt x="0" y="0"/>
                </a:moveTo>
                <a:lnTo>
                  <a:pt x="0" y="307974"/>
                </a:lnTo>
              </a:path>
            </a:pathLst>
          </a:custGeom>
          <a:ln w="3175">
            <a:solidFill>
              <a:srgbClr val="FFFFFF"/>
            </a:solidFill>
          </a:ln>
        </p:spPr>
        <p:txBody>
          <a:bodyPr wrap="square" lIns="0" tIns="0" rIns="0" bIns="0" rtlCol="0">
            <a:spAutoFit/>
          </a:bodyPr>
          <a:lstStyle/>
          <a:p>
            <a:pPr defTabSz="914078"/>
            <a:endParaRPr>
              <a:solidFill>
                <a:prstClr val="black"/>
              </a:solidFill>
            </a:endParaRPr>
          </a:p>
        </p:txBody>
      </p:sp>
      <p:sp>
        <p:nvSpPr>
          <p:cNvPr id="463" name="object 264"/>
          <p:cNvSpPr/>
          <p:nvPr/>
        </p:nvSpPr>
        <p:spPr>
          <a:xfrm>
            <a:off x="1644380" y="3893710"/>
            <a:ext cx="0" cy="307975"/>
          </a:xfrm>
          <a:custGeom>
            <a:avLst/>
            <a:gdLst/>
            <a:ahLst/>
            <a:cxnLst/>
            <a:rect l="l" t="t" r="r" b="b"/>
            <a:pathLst>
              <a:path h="307975">
                <a:moveTo>
                  <a:pt x="0" y="0"/>
                </a:moveTo>
                <a:lnTo>
                  <a:pt x="0" y="307974"/>
                </a:lnTo>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464" name="object 265"/>
          <p:cNvSpPr/>
          <p:nvPr/>
        </p:nvSpPr>
        <p:spPr>
          <a:xfrm>
            <a:off x="1712376" y="3893710"/>
            <a:ext cx="0" cy="307975"/>
          </a:xfrm>
          <a:custGeom>
            <a:avLst/>
            <a:gdLst/>
            <a:ahLst/>
            <a:cxnLst/>
            <a:rect l="l" t="t" r="r" b="b"/>
            <a:pathLst>
              <a:path h="307975">
                <a:moveTo>
                  <a:pt x="0" y="0"/>
                </a:moveTo>
                <a:lnTo>
                  <a:pt x="0" y="307974"/>
                </a:lnTo>
              </a:path>
            </a:pathLst>
          </a:custGeom>
          <a:ln w="3175">
            <a:solidFill>
              <a:srgbClr val="FFFFFF"/>
            </a:solidFill>
          </a:ln>
        </p:spPr>
        <p:txBody>
          <a:bodyPr wrap="square" lIns="0" tIns="0" rIns="0" bIns="0" rtlCol="0">
            <a:spAutoFit/>
          </a:bodyPr>
          <a:lstStyle/>
          <a:p>
            <a:pPr defTabSz="914078"/>
            <a:endParaRPr>
              <a:solidFill>
                <a:prstClr val="black"/>
              </a:solidFill>
            </a:endParaRPr>
          </a:p>
        </p:txBody>
      </p:sp>
      <p:sp>
        <p:nvSpPr>
          <p:cNvPr id="465" name="object 266"/>
          <p:cNvSpPr/>
          <p:nvPr/>
        </p:nvSpPr>
        <p:spPr>
          <a:xfrm>
            <a:off x="1712376" y="3893710"/>
            <a:ext cx="0" cy="307975"/>
          </a:xfrm>
          <a:custGeom>
            <a:avLst/>
            <a:gdLst/>
            <a:ahLst/>
            <a:cxnLst/>
            <a:rect l="l" t="t" r="r" b="b"/>
            <a:pathLst>
              <a:path h="307975">
                <a:moveTo>
                  <a:pt x="0" y="0"/>
                </a:moveTo>
                <a:lnTo>
                  <a:pt x="0" y="307974"/>
                </a:lnTo>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466" name="object 267"/>
          <p:cNvSpPr/>
          <p:nvPr/>
        </p:nvSpPr>
        <p:spPr>
          <a:xfrm>
            <a:off x="1795375" y="3879629"/>
            <a:ext cx="152400" cy="320040"/>
          </a:xfrm>
          <a:custGeom>
            <a:avLst/>
            <a:gdLst/>
            <a:ahLst/>
            <a:cxnLst/>
            <a:rect l="l" t="t" r="r" b="b"/>
            <a:pathLst>
              <a:path w="152400" h="320040">
                <a:moveTo>
                  <a:pt x="79951" y="0"/>
                </a:moveTo>
                <a:lnTo>
                  <a:pt x="9753" y="30980"/>
                </a:lnTo>
                <a:lnTo>
                  <a:pt x="0" y="54849"/>
                </a:lnTo>
                <a:lnTo>
                  <a:pt x="0" y="319822"/>
                </a:lnTo>
                <a:lnTo>
                  <a:pt x="151993" y="319822"/>
                </a:lnTo>
                <a:lnTo>
                  <a:pt x="149997" y="43424"/>
                </a:lnTo>
                <a:lnTo>
                  <a:pt x="143319" y="32151"/>
                </a:lnTo>
                <a:lnTo>
                  <a:pt x="132651" y="23797"/>
                </a:lnTo>
                <a:lnTo>
                  <a:pt x="92108" y="2864"/>
                </a:lnTo>
                <a:lnTo>
                  <a:pt x="79951" y="0"/>
                </a:lnTo>
                <a:close/>
              </a:path>
            </a:pathLst>
          </a:custGeom>
          <a:solidFill>
            <a:srgbClr val="FFFFFF"/>
          </a:solidFill>
        </p:spPr>
        <p:txBody>
          <a:bodyPr wrap="square" lIns="0" tIns="0" rIns="0" bIns="0" rtlCol="0">
            <a:spAutoFit/>
          </a:bodyPr>
          <a:lstStyle/>
          <a:p>
            <a:pPr defTabSz="914078"/>
            <a:endParaRPr>
              <a:solidFill>
                <a:prstClr val="black"/>
              </a:solidFill>
            </a:endParaRPr>
          </a:p>
        </p:txBody>
      </p:sp>
      <p:sp>
        <p:nvSpPr>
          <p:cNvPr id="467" name="object 268"/>
          <p:cNvSpPr/>
          <p:nvPr/>
        </p:nvSpPr>
        <p:spPr>
          <a:xfrm>
            <a:off x="1795375" y="3879629"/>
            <a:ext cx="152400" cy="320040"/>
          </a:xfrm>
          <a:custGeom>
            <a:avLst/>
            <a:gdLst/>
            <a:ahLst/>
            <a:cxnLst/>
            <a:rect l="l" t="t" r="r" b="b"/>
            <a:pathLst>
              <a:path w="152400" h="320040">
                <a:moveTo>
                  <a:pt x="151993" y="319822"/>
                </a:moveTo>
                <a:lnTo>
                  <a:pt x="0" y="319822"/>
                </a:lnTo>
                <a:lnTo>
                  <a:pt x="0" y="54849"/>
                </a:lnTo>
                <a:lnTo>
                  <a:pt x="55676" y="4786"/>
                </a:lnTo>
                <a:lnTo>
                  <a:pt x="79951" y="0"/>
                </a:lnTo>
                <a:lnTo>
                  <a:pt x="92108" y="2864"/>
                </a:lnTo>
                <a:lnTo>
                  <a:pt x="132651" y="23797"/>
                </a:lnTo>
                <a:lnTo>
                  <a:pt x="143319" y="32151"/>
                </a:lnTo>
                <a:lnTo>
                  <a:pt x="149997" y="43424"/>
                </a:lnTo>
                <a:lnTo>
                  <a:pt x="151993" y="319822"/>
                </a:lnTo>
                <a:close/>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468" name="object 269"/>
          <p:cNvSpPr/>
          <p:nvPr/>
        </p:nvSpPr>
        <p:spPr>
          <a:xfrm>
            <a:off x="1795377" y="3975702"/>
            <a:ext cx="152400" cy="0"/>
          </a:xfrm>
          <a:custGeom>
            <a:avLst/>
            <a:gdLst/>
            <a:ahLst/>
            <a:cxnLst/>
            <a:rect l="l" t="t" r="r" b="b"/>
            <a:pathLst>
              <a:path w="152400">
                <a:moveTo>
                  <a:pt x="0" y="0"/>
                </a:moveTo>
                <a:lnTo>
                  <a:pt x="151993" y="0"/>
                </a:lnTo>
              </a:path>
            </a:pathLst>
          </a:custGeom>
          <a:ln w="3175">
            <a:solidFill>
              <a:srgbClr val="FFFFFF"/>
            </a:solidFill>
          </a:ln>
        </p:spPr>
        <p:txBody>
          <a:bodyPr wrap="square" lIns="0" tIns="0" rIns="0" bIns="0" rtlCol="0">
            <a:spAutoFit/>
          </a:bodyPr>
          <a:lstStyle/>
          <a:p>
            <a:pPr defTabSz="914078"/>
            <a:endParaRPr>
              <a:solidFill>
                <a:prstClr val="black"/>
              </a:solidFill>
            </a:endParaRPr>
          </a:p>
        </p:txBody>
      </p:sp>
      <p:sp>
        <p:nvSpPr>
          <p:cNvPr id="469" name="object 270"/>
          <p:cNvSpPr/>
          <p:nvPr/>
        </p:nvSpPr>
        <p:spPr>
          <a:xfrm>
            <a:off x="1795377" y="3975702"/>
            <a:ext cx="152400" cy="0"/>
          </a:xfrm>
          <a:custGeom>
            <a:avLst/>
            <a:gdLst/>
            <a:ahLst/>
            <a:cxnLst/>
            <a:rect l="l" t="t" r="r" b="b"/>
            <a:pathLst>
              <a:path w="152400">
                <a:moveTo>
                  <a:pt x="0" y="0"/>
                </a:moveTo>
                <a:lnTo>
                  <a:pt x="151993" y="0"/>
                </a:lnTo>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470" name="object 271"/>
          <p:cNvSpPr/>
          <p:nvPr/>
        </p:nvSpPr>
        <p:spPr>
          <a:xfrm>
            <a:off x="1837374" y="3893710"/>
            <a:ext cx="0" cy="307975"/>
          </a:xfrm>
          <a:custGeom>
            <a:avLst/>
            <a:gdLst/>
            <a:ahLst/>
            <a:cxnLst/>
            <a:rect l="l" t="t" r="r" b="b"/>
            <a:pathLst>
              <a:path h="307975">
                <a:moveTo>
                  <a:pt x="0" y="0"/>
                </a:moveTo>
                <a:lnTo>
                  <a:pt x="0" y="307974"/>
                </a:lnTo>
              </a:path>
            </a:pathLst>
          </a:custGeom>
          <a:ln w="3175">
            <a:solidFill>
              <a:srgbClr val="FFFFFF"/>
            </a:solidFill>
          </a:ln>
        </p:spPr>
        <p:txBody>
          <a:bodyPr wrap="square" lIns="0" tIns="0" rIns="0" bIns="0" rtlCol="0">
            <a:spAutoFit/>
          </a:bodyPr>
          <a:lstStyle/>
          <a:p>
            <a:pPr defTabSz="914078"/>
            <a:endParaRPr>
              <a:solidFill>
                <a:prstClr val="black"/>
              </a:solidFill>
            </a:endParaRPr>
          </a:p>
        </p:txBody>
      </p:sp>
      <p:sp>
        <p:nvSpPr>
          <p:cNvPr id="471" name="object 272"/>
          <p:cNvSpPr/>
          <p:nvPr/>
        </p:nvSpPr>
        <p:spPr>
          <a:xfrm>
            <a:off x="1837374" y="3893710"/>
            <a:ext cx="0" cy="307975"/>
          </a:xfrm>
          <a:custGeom>
            <a:avLst/>
            <a:gdLst/>
            <a:ahLst/>
            <a:cxnLst/>
            <a:rect l="l" t="t" r="r" b="b"/>
            <a:pathLst>
              <a:path h="307975">
                <a:moveTo>
                  <a:pt x="0" y="0"/>
                </a:moveTo>
                <a:lnTo>
                  <a:pt x="0" y="307974"/>
                </a:lnTo>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472" name="object 273"/>
          <p:cNvSpPr/>
          <p:nvPr/>
        </p:nvSpPr>
        <p:spPr>
          <a:xfrm>
            <a:off x="1905369" y="3893710"/>
            <a:ext cx="0" cy="307975"/>
          </a:xfrm>
          <a:custGeom>
            <a:avLst/>
            <a:gdLst/>
            <a:ahLst/>
            <a:cxnLst/>
            <a:rect l="l" t="t" r="r" b="b"/>
            <a:pathLst>
              <a:path h="307975">
                <a:moveTo>
                  <a:pt x="0" y="0"/>
                </a:moveTo>
                <a:lnTo>
                  <a:pt x="0" y="307974"/>
                </a:lnTo>
              </a:path>
            </a:pathLst>
          </a:custGeom>
          <a:ln w="3175">
            <a:solidFill>
              <a:srgbClr val="FFFFFF"/>
            </a:solidFill>
          </a:ln>
        </p:spPr>
        <p:txBody>
          <a:bodyPr wrap="square" lIns="0" tIns="0" rIns="0" bIns="0" rtlCol="0">
            <a:spAutoFit/>
          </a:bodyPr>
          <a:lstStyle/>
          <a:p>
            <a:pPr defTabSz="914078"/>
            <a:endParaRPr>
              <a:solidFill>
                <a:prstClr val="black"/>
              </a:solidFill>
            </a:endParaRPr>
          </a:p>
        </p:txBody>
      </p:sp>
      <p:sp>
        <p:nvSpPr>
          <p:cNvPr id="473" name="object 274"/>
          <p:cNvSpPr/>
          <p:nvPr/>
        </p:nvSpPr>
        <p:spPr>
          <a:xfrm>
            <a:off x="1905369" y="3893710"/>
            <a:ext cx="0" cy="307975"/>
          </a:xfrm>
          <a:custGeom>
            <a:avLst/>
            <a:gdLst/>
            <a:ahLst/>
            <a:cxnLst/>
            <a:rect l="l" t="t" r="r" b="b"/>
            <a:pathLst>
              <a:path h="307975">
                <a:moveTo>
                  <a:pt x="0" y="0"/>
                </a:moveTo>
                <a:lnTo>
                  <a:pt x="0" y="307974"/>
                </a:lnTo>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474" name="object 275"/>
          <p:cNvSpPr/>
          <p:nvPr/>
        </p:nvSpPr>
        <p:spPr>
          <a:xfrm>
            <a:off x="1988368" y="3879629"/>
            <a:ext cx="152400" cy="320040"/>
          </a:xfrm>
          <a:custGeom>
            <a:avLst/>
            <a:gdLst/>
            <a:ahLst/>
            <a:cxnLst/>
            <a:rect l="l" t="t" r="r" b="b"/>
            <a:pathLst>
              <a:path w="152400" h="320040">
                <a:moveTo>
                  <a:pt x="79951" y="0"/>
                </a:moveTo>
                <a:lnTo>
                  <a:pt x="9753" y="30980"/>
                </a:lnTo>
                <a:lnTo>
                  <a:pt x="0" y="54849"/>
                </a:lnTo>
                <a:lnTo>
                  <a:pt x="0" y="319822"/>
                </a:lnTo>
                <a:lnTo>
                  <a:pt x="151993" y="319822"/>
                </a:lnTo>
                <a:lnTo>
                  <a:pt x="149997" y="43424"/>
                </a:lnTo>
                <a:lnTo>
                  <a:pt x="143319" y="32151"/>
                </a:lnTo>
                <a:lnTo>
                  <a:pt x="132651" y="23797"/>
                </a:lnTo>
                <a:lnTo>
                  <a:pt x="92108" y="2864"/>
                </a:lnTo>
                <a:lnTo>
                  <a:pt x="79951" y="0"/>
                </a:lnTo>
                <a:close/>
              </a:path>
            </a:pathLst>
          </a:custGeom>
          <a:solidFill>
            <a:srgbClr val="FFFFFF"/>
          </a:solidFill>
        </p:spPr>
        <p:txBody>
          <a:bodyPr wrap="square" lIns="0" tIns="0" rIns="0" bIns="0" rtlCol="0">
            <a:spAutoFit/>
          </a:bodyPr>
          <a:lstStyle/>
          <a:p>
            <a:pPr defTabSz="914078"/>
            <a:endParaRPr>
              <a:solidFill>
                <a:prstClr val="black"/>
              </a:solidFill>
            </a:endParaRPr>
          </a:p>
        </p:txBody>
      </p:sp>
      <p:sp>
        <p:nvSpPr>
          <p:cNvPr id="475" name="object 276"/>
          <p:cNvSpPr/>
          <p:nvPr/>
        </p:nvSpPr>
        <p:spPr>
          <a:xfrm>
            <a:off x="1988368" y="3879629"/>
            <a:ext cx="152400" cy="320040"/>
          </a:xfrm>
          <a:custGeom>
            <a:avLst/>
            <a:gdLst/>
            <a:ahLst/>
            <a:cxnLst/>
            <a:rect l="l" t="t" r="r" b="b"/>
            <a:pathLst>
              <a:path w="152400" h="320040">
                <a:moveTo>
                  <a:pt x="151993" y="319822"/>
                </a:moveTo>
                <a:lnTo>
                  <a:pt x="0" y="319822"/>
                </a:lnTo>
                <a:lnTo>
                  <a:pt x="0" y="54849"/>
                </a:lnTo>
                <a:lnTo>
                  <a:pt x="55676" y="4786"/>
                </a:lnTo>
                <a:lnTo>
                  <a:pt x="79951" y="0"/>
                </a:lnTo>
                <a:lnTo>
                  <a:pt x="92108" y="2864"/>
                </a:lnTo>
                <a:lnTo>
                  <a:pt x="132651" y="23797"/>
                </a:lnTo>
                <a:lnTo>
                  <a:pt x="143319" y="32151"/>
                </a:lnTo>
                <a:lnTo>
                  <a:pt x="149997" y="43424"/>
                </a:lnTo>
                <a:lnTo>
                  <a:pt x="151993" y="319822"/>
                </a:lnTo>
                <a:close/>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476" name="object 277"/>
          <p:cNvSpPr/>
          <p:nvPr/>
        </p:nvSpPr>
        <p:spPr>
          <a:xfrm>
            <a:off x="1988364" y="3975702"/>
            <a:ext cx="152400" cy="0"/>
          </a:xfrm>
          <a:custGeom>
            <a:avLst/>
            <a:gdLst/>
            <a:ahLst/>
            <a:cxnLst/>
            <a:rect l="l" t="t" r="r" b="b"/>
            <a:pathLst>
              <a:path w="152400">
                <a:moveTo>
                  <a:pt x="0" y="0"/>
                </a:moveTo>
                <a:lnTo>
                  <a:pt x="151993" y="0"/>
                </a:lnTo>
              </a:path>
            </a:pathLst>
          </a:custGeom>
          <a:ln w="3175">
            <a:solidFill>
              <a:srgbClr val="FFFFFF"/>
            </a:solidFill>
          </a:ln>
        </p:spPr>
        <p:txBody>
          <a:bodyPr wrap="square" lIns="0" tIns="0" rIns="0" bIns="0" rtlCol="0">
            <a:spAutoFit/>
          </a:bodyPr>
          <a:lstStyle/>
          <a:p>
            <a:pPr defTabSz="914078"/>
            <a:endParaRPr>
              <a:solidFill>
                <a:prstClr val="black"/>
              </a:solidFill>
            </a:endParaRPr>
          </a:p>
        </p:txBody>
      </p:sp>
      <p:sp>
        <p:nvSpPr>
          <p:cNvPr id="477" name="object 278"/>
          <p:cNvSpPr/>
          <p:nvPr/>
        </p:nvSpPr>
        <p:spPr>
          <a:xfrm>
            <a:off x="1988364" y="3975702"/>
            <a:ext cx="152400" cy="0"/>
          </a:xfrm>
          <a:custGeom>
            <a:avLst/>
            <a:gdLst/>
            <a:ahLst/>
            <a:cxnLst/>
            <a:rect l="l" t="t" r="r" b="b"/>
            <a:pathLst>
              <a:path w="152400">
                <a:moveTo>
                  <a:pt x="0" y="0"/>
                </a:moveTo>
                <a:lnTo>
                  <a:pt x="151993" y="0"/>
                </a:lnTo>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478" name="object 279"/>
          <p:cNvSpPr/>
          <p:nvPr/>
        </p:nvSpPr>
        <p:spPr>
          <a:xfrm>
            <a:off x="2030363" y="3893710"/>
            <a:ext cx="0" cy="307975"/>
          </a:xfrm>
          <a:custGeom>
            <a:avLst/>
            <a:gdLst/>
            <a:ahLst/>
            <a:cxnLst/>
            <a:rect l="l" t="t" r="r" b="b"/>
            <a:pathLst>
              <a:path h="307975">
                <a:moveTo>
                  <a:pt x="0" y="0"/>
                </a:moveTo>
                <a:lnTo>
                  <a:pt x="0" y="307974"/>
                </a:lnTo>
              </a:path>
            </a:pathLst>
          </a:custGeom>
          <a:ln w="3175">
            <a:solidFill>
              <a:srgbClr val="FFFFFF"/>
            </a:solidFill>
          </a:ln>
        </p:spPr>
        <p:txBody>
          <a:bodyPr wrap="square" lIns="0" tIns="0" rIns="0" bIns="0" rtlCol="0">
            <a:spAutoFit/>
          </a:bodyPr>
          <a:lstStyle/>
          <a:p>
            <a:pPr defTabSz="914078"/>
            <a:endParaRPr>
              <a:solidFill>
                <a:prstClr val="black"/>
              </a:solidFill>
            </a:endParaRPr>
          </a:p>
        </p:txBody>
      </p:sp>
      <p:sp>
        <p:nvSpPr>
          <p:cNvPr id="479" name="object 280"/>
          <p:cNvSpPr/>
          <p:nvPr/>
        </p:nvSpPr>
        <p:spPr>
          <a:xfrm>
            <a:off x="2030363" y="3893710"/>
            <a:ext cx="0" cy="307975"/>
          </a:xfrm>
          <a:custGeom>
            <a:avLst/>
            <a:gdLst/>
            <a:ahLst/>
            <a:cxnLst/>
            <a:rect l="l" t="t" r="r" b="b"/>
            <a:pathLst>
              <a:path h="307975">
                <a:moveTo>
                  <a:pt x="0" y="0"/>
                </a:moveTo>
                <a:lnTo>
                  <a:pt x="0" y="307974"/>
                </a:lnTo>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480" name="object 281"/>
          <p:cNvSpPr/>
          <p:nvPr/>
        </p:nvSpPr>
        <p:spPr>
          <a:xfrm>
            <a:off x="2098363" y="3893710"/>
            <a:ext cx="0" cy="307975"/>
          </a:xfrm>
          <a:custGeom>
            <a:avLst/>
            <a:gdLst/>
            <a:ahLst/>
            <a:cxnLst/>
            <a:rect l="l" t="t" r="r" b="b"/>
            <a:pathLst>
              <a:path h="307975">
                <a:moveTo>
                  <a:pt x="0" y="0"/>
                </a:moveTo>
                <a:lnTo>
                  <a:pt x="0" y="307974"/>
                </a:lnTo>
              </a:path>
            </a:pathLst>
          </a:custGeom>
          <a:ln w="3175">
            <a:solidFill>
              <a:srgbClr val="FFFFFF"/>
            </a:solidFill>
          </a:ln>
        </p:spPr>
        <p:txBody>
          <a:bodyPr wrap="square" lIns="0" tIns="0" rIns="0" bIns="0" rtlCol="0">
            <a:spAutoFit/>
          </a:bodyPr>
          <a:lstStyle/>
          <a:p>
            <a:pPr defTabSz="914078"/>
            <a:endParaRPr>
              <a:solidFill>
                <a:prstClr val="black"/>
              </a:solidFill>
            </a:endParaRPr>
          </a:p>
        </p:txBody>
      </p:sp>
      <p:sp>
        <p:nvSpPr>
          <p:cNvPr id="481" name="object 282"/>
          <p:cNvSpPr/>
          <p:nvPr/>
        </p:nvSpPr>
        <p:spPr>
          <a:xfrm>
            <a:off x="2098363" y="3893710"/>
            <a:ext cx="0" cy="307975"/>
          </a:xfrm>
          <a:custGeom>
            <a:avLst/>
            <a:gdLst/>
            <a:ahLst/>
            <a:cxnLst/>
            <a:rect l="l" t="t" r="r" b="b"/>
            <a:pathLst>
              <a:path h="307975">
                <a:moveTo>
                  <a:pt x="0" y="0"/>
                </a:moveTo>
                <a:lnTo>
                  <a:pt x="0" y="307974"/>
                </a:lnTo>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482" name="object 283"/>
          <p:cNvSpPr/>
          <p:nvPr/>
        </p:nvSpPr>
        <p:spPr>
          <a:xfrm>
            <a:off x="1434228" y="3730712"/>
            <a:ext cx="138430" cy="488950"/>
          </a:xfrm>
          <a:custGeom>
            <a:avLst/>
            <a:gdLst/>
            <a:ahLst/>
            <a:cxnLst/>
            <a:rect l="l" t="t" r="r" b="b"/>
            <a:pathLst>
              <a:path w="138429" h="488950">
                <a:moveTo>
                  <a:pt x="0" y="488861"/>
                </a:moveTo>
                <a:lnTo>
                  <a:pt x="137998" y="488861"/>
                </a:lnTo>
                <a:lnTo>
                  <a:pt x="137998" y="0"/>
                </a:lnTo>
                <a:lnTo>
                  <a:pt x="0" y="0"/>
                </a:lnTo>
                <a:lnTo>
                  <a:pt x="0" y="488861"/>
                </a:lnTo>
                <a:close/>
              </a:path>
            </a:pathLst>
          </a:custGeom>
          <a:solidFill>
            <a:srgbClr val="FFFFFF"/>
          </a:solidFill>
        </p:spPr>
        <p:txBody>
          <a:bodyPr wrap="square" lIns="0" tIns="0" rIns="0" bIns="0" rtlCol="0">
            <a:spAutoFit/>
          </a:bodyPr>
          <a:lstStyle/>
          <a:p>
            <a:pPr defTabSz="914078"/>
            <a:endParaRPr>
              <a:solidFill>
                <a:prstClr val="black"/>
              </a:solidFill>
            </a:endParaRPr>
          </a:p>
        </p:txBody>
      </p:sp>
      <p:sp>
        <p:nvSpPr>
          <p:cNvPr id="483" name="object 284"/>
          <p:cNvSpPr/>
          <p:nvPr/>
        </p:nvSpPr>
        <p:spPr>
          <a:xfrm>
            <a:off x="1434222" y="3684335"/>
            <a:ext cx="138430" cy="535305"/>
          </a:xfrm>
          <a:custGeom>
            <a:avLst/>
            <a:gdLst/>
            <a:ahLst/>
            <a:cxnLst/>
            <a:rect l="l" t="t" r="r" b="b"/>
            <a:pathLst>
              <a:path w="138429" h="535304">
                <a:moveTo>
                  <a:pt x="137998" y="535241"/>
                </a:moveTo>
                <a:lnTo>
                  <a:pt x="0" y="535241"/>
                </a:lnTo>
                <a:lnTo>
                  <a:pt x="0" y="0"/>
                </a:lnTo>
                <a:lnTo>
                  <a:pt x="137998" y="0"/>
                </a:lnTo>
                <a:lnTo>
                  <a:pt x="137998" y="535241"/>
                </a:lnTo>
                <a:close/>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484" name="object 285"/>
          <p:cNvSpPr/>
          <p:nvPr/>
        </p:nvSpPr>
        <p:spPr>
          <a:xfrm>
            <a:off x="1417223" y="3528718"/>
            <a:ext cx="166370" cy="202565"/>
          </a:xfrm>
          <a:custGeom>
            <a:avLst/>
            <a:gdLst/>
            <a:ahLst/>
            <a:cxnLst/>
            <a:rect l="l" t="t" r="r" b="b"/>
            <a:pathLst>
              <a:path w="166370" h="202565">
                <a:moveTo>
                  <a:pt x="165988" y="201993"/>
                </a:moveTo>
                <a:lnTo>
                  <a:pt x="0" y="201993"/>
                </a:lnTo>
                <a:lnTo>
                  <a:pt x="0" y="0"/>
                </a:lnTo>
                <a:lnTo>
                  <a:pt x="165988" y="0"/>
                </a:lnTo>
                <a:lnTo>
                  <a:pt x="165988" y="201993"/>
                </a:lnTo>
                <a:close/>
              </a:path>
            </a:pathLst>
          </a:custGeom>
          <a:solidFill>
            <a:srgbClr val="FFFFFF"/>
          </a:solidFill>
        </p:spPr>
        <p:txBody>
          <a:bodyPr wrap="square" lIns="0" tIns="0" rIns="0" bIns="0" rtlCol="0">
            <a:spAutoFit/>
          </a:bodyPr>
          <a:lstStyle/>
          <a:p>
            <a:pPr defTabSz="914078"/>
            <a:endParaRPr>
              <a:solidFill>
                <a:prstClr val="black"/>
              </a:solidFill>
            </a:endParaRPr>
          </a:p>
        </p:txBody>
      </p:sp>
      <p:sp>
        <p:nvSpPr>
          <p:cNvPr id="485" name="object 286"/>
          <p:cNvSpPr/>
          <p:nvPr/>
        </p:nvSpPr>
        <p:spPr>
          <a:xfrm>
            <a:off x="1417223" y="3528711"/>
            <a:ext cx="166370" cy="202565"/>
          </a:xfrm>
          <a:custGeom>
            <a:avLst/>
            <a:gdLst/>
            <a:ahLst/>
            <a:cxnLst/>
            <a:rect l="l" t="t" r="r" b="b"/>
            <a:pathLst>
              <a:path w="166370" h="202565">
                <a:moveTo>
                  <a:pt x="165988" y="201993"/>
                </a:moveTo>
                <a:lnTo>
                  <a:pt x="0" y="201993"/>
                </a:lnTo>
                <a:lnTo>
                  <a:pt x="0" y="0"/>
                </a:lnTo>
                <a:lnTo>
                  <a:pt x="165988" y="0"/>
                </a:lnTo>
                <a:lnTo>
                  <a:pt x="165988" y="201993"/>
                </a:lnTo>
                <a:close/>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486" name="object 287"/>
          <p:cNvSpPr/>
          <p:nvPr/>
        </p:nvSpPr>
        <p:spPr>
          <a:xfrm>
            <a:off x="1451222" y="3529660"/>
            <a:ext cx="0" cy="38735"/>
          </a:xfrm>
          <a:custGeom>
            <a:avLst/>
            <a:gdLst/>
            <a:ahLst/>
            <a:cxnLst/>
            <a:rect l="l" t="t" r="r" b="b"/>
            <a:pathLst>
              <a:path h="38734">
                <a:moveTo>
                  <a:pt x="0" y="19310"/>
                </a:moveTo>
                <a:lnTo>
                  <a:pt x="0" y="19310"/>
                </a:lnTo>
              </a:path>
            </a:pathLst>
          </a:custGeom>
          <a:ln w="39890">
            <a:solidFill>
              <a:srgbClr val="FFFFFF"/>
            </a:solidFill>
          </a:ln>
        </p:spPr>
        <p:txBody>
          <a:bodyPr wrap="square" lIns="0" tIns="0" rIns="0" bIns="0" rtlCol="0">
            <a:spAutoFit/>
          </a:bodyPr>
          <a:lstStyle/>
          <a:p>
            <a:pPr defTabSz="914078"/>
            <a:endParaRPr>
              <a:solidFill>
                <a:prstClr val="black"/>
              </a:solidFill>
            </a:endParaRPr>
          </a:p>
        </p:txBody>
      </p:sp>
      <p:sp>
        <p:nvSpPr>
          <p:cNvPr id="487" name="object 288"/>
          <p:cNvSpPr/>
          <p:nvPr/>
        </p:nvSpPr>
        <p:spPr>
          <a:xfrm>
            <a:off x="1451222" y="3529660"/>
            <a:ext cx="0" cy="38735"/>
          </a:xfrm>
          <a:custGeom>
            <a:avLst/>
            <a:gdLst/>
            <a:ahLst/>
            <a:cxnLst/>
            <a:rect l="l" t="t" r="r" b="b"/>
            <a:pathLst>
              <a:path h="38734">
                <a:moveTo>
                  <a:pt x="0" y="0"/>
                </a:moveTo>
                <a:lnTo>
                  <a:pt x="0" y="38620"/>
                </a:lnTo>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488" name="object 289"/>
          <p:cNvSpPr/>
          <p:nvPr/>
        </p:nvSpPr>
        <p:spPr>
          <a:xfrm>
            <a:off x="1498218" y="3529660"/>
            <a:ext cx="0" cy="38735"/>
          </a:xfrm>
          <a:custGeom>
            <a:avLst/>
            <a:gdLst/>
            <a:ahLst/>
            <a:cxnLst/>
            <a:rect l="l" t="t" r="r" b="b"/>
            <a:pathLst>
              <a:path h="38734">
                <a:moveTo>
                  <a:pt x="0" y="19310"/>
                </a:moveTo>
                <a:lnTo>
                  <a:pt x="0" y="19310"/>
                </a:lnTo>
              </a:path>
            </a:pathLst>
          </a:custGeom>
          <a:ln w="39890">
            <a:solidFill>
              <a:srgbClr val="FFFFFF"/>
            </a:solidFill>
          </a:ln>
        </p:spPr>
        <p:txBody>
          <a:bodyPr wrap="square" lIns="0" tIns="0" rIns="0" bIns="0" rtlCol="0">
            <a:spAutoFit/>
          </a:bodyPr>
          <a:lstStyle/>
          <a:p>
            <a:pPr defTabSz="914078"/>
            <a:endParaRPr>
              <a:solidFill>
                <a:prstClr val="black"/>
              </a:solidFill>
            </a:endParaRPr>
          </a:p>
        </p:txBody>
      </p:sp>
      <p:sp>
        <p:nvSpPr>
          <p:cNvPr id="489" name="object 290"/>
          <p:cNvSpPr/>
          <p:nvPr/>
        </p:nvSpPr>
        <p:spPr>
          <a:xfrm>
            <a:off x="1498218" y="3529660"/>
            <a:ext cx="0" cy="38735"/>
          </a:xfrm>
          <a:custGeom>
            <a:avLst/>
            <a:gdLst/>
            <a:ahLst/>
            <a:cxnLst/>
            <a:rect l="l" t="t" r="r" b="b"/>
            <a:pathLst>
              <a:path h="38734">
                <a:moveTo>
                  <a:pt x="0" y="0"/>
                </a:moveTo>
                <a:lnTo>
                  <a:pt x="0" y="38620"/>
                </a:lnTo>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490" name="object 291"/>
          <p:cNvSpPr/>
          <p:nvPr/>
        </p:nvSpPr>
        <p:spPr>
          <a:xfrm>
            <a:off x="1545221" y="3529660"/>
            <a:ext cx="0" cy="38735"/>
          </a:xfrm>
          <a:custGeom>
            <a:avLst/>
            <a:gdLst/>
            <a:ahLst/>
            <a:cxnLst/>
            <a:rect l="l" t="t" r="r" b="b"/>
            <a:pathLst>
              <a:path h="38734">
                <a:moveTo>
                  <a:pt x="0" y="19310"/>
                </a:moveTo>
                <a:lnTo>
                  <a:pt x="0" y="19310"/>
                </a:lnTo>
              </a:path>
            </a:pathLst>
          </a:custGeom>
          <a:ln w="39890">
            <a:solidFill>
              <a:srgbClr val="FFFFFF"/>
            </a:solidFill>
          </a:ln>
        </p:spPr>
        <p:txBody>
          <a:bodyPr wrap="square" lIns="0" tIns="0" rIns="0" bIns="0" rtlCol="0">
            <a:spAutoFit/>
          </a:bodyPr>
          <a:lstStyle/>
          <a:p>
            <a:pPr defTabSz="914078"/>
            <a:endParaRPr>
              <a:solidFill>
                <a:prstClr val="black"/>
              </a:solidFill>
            </a:endParaRPr>
          </a:p>
        </p:txBody>
      </p:sp>
      <p:sp>
        <p:nvSpPr>
          <p:cNvPr id="491" name="object 292"/>
          <p:cNvSpPr/>
          <p:nvPr/>
        </p:nvSpPr>
        <p:spPr>
          <a:xfrm>
            <a:off x="1545221" y="3529660"/>
            <a:ext cx="0" cy="38735"/>
          </a:xfrm>
          <a:custGeom>
            <a:avLst/>
            <a:gdLst/>
            <a:ahLst/>
            <a:cxnLst/>
            <a:rect l="l" t="t" r="r" b="b"/>
            <a:pathLst>
              <a:path h="38734">
                <a:moveTo>
                  <a:pt x="0" y="0"/>
                </a:moveTo>
                <a:lnTo>
                  <a:pt x="0" y="38620"/>
                </a:lnTo>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492" name="object 293"/>
          <p:cNvSpPr/>
          <p:nvPr/>
        </p:nvSpPr>
        <p:spPr>
          <a:xfrm>
            <a:off x="1403225" y="3704719"/>
            <a:ext cx="196215" cy="0"/>
          </a:xfrm>
          <a:custGeom>
            <a:avLst/>
            <a:gdLst/>
            <a:ahLst/>
            <a:cxnLst/>
            <a:rect l="l" t="t" r="r" b="b"/>
            <a:pathLst>
              <a:path w="196214">
                <a:moveTo>
                  <a:pt x="0" y="0"/>
                </a:moveTo>
                <a:lnTo>
                  <a:pt x="195986" y="0"/>
                </a:lnTo>
              </a:path>
            </a:pathLst>
          </a:custGeom>
          <a:ln w="3175">
            <a:solidFill>
              <a:srgbClr val="FFFFFF"/>
            </a:solidFill>
          </a:ln>
        </p:spPr>
        <p:txBody>
          <a:bodyPr wrap="square" lIns="0" tIns="0" rIns="0" bIns="0" rtlCol="0">
            <a:spAutoFit/>
          </a:bodyPr>
          <a:lstStyle/>
          <a:p>
            <a:pPr defTabSz="914078"/>
            <a:endParaRPr>
              <a:solidFill>
                <a:prstClr val="black"/>
              </a:solidFill>
            </a:endParaRPr>
          </a:p>
        </p:txBody>
      </p:sp>
      <p:sp>
        <p:nvSpPr>
          <p:cNvPr id="493" name="object 294"/>
          <p:cNvSpPr/>
          <p:nvPr/>
        </p:nvSpPr>
        <p:spPr>
          <a:xfrm>
            <a:off x="1403225" y="3704719"/>
            <a:ext cx="196215" cy="0"/>
          </a:xfrm>
          <a:custGeom>
            <a:avLst/>
            <a:gdLst/>
            <a:ahLst/>
            <a:cxnLst/>
            <a:rect l="l" t="t" r="r" b="b"/>
            <a:pathLst>
              <a:path w="196214">
                <a:moveTo>
                  <a:pt x="0" y="0"/>
                </a:moveTo>
                <a:lnTo>
                  <a:pt x="195986" y="0"/>
                </a:lnTo>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494" name="object 295"/>
          <p:cNvSpPr/>
          <p:nvPr/>
        </p:nvSpPr>
        <p:spPr>
          <a:xfrm>
            <a:off x="1491594" y="3781715"/>
            <a:ext cx="17780" cy="88265"/>
          </a:xfrm>
          <a:custGeom>
            <a:avLst/>
            <a:gdLst/>
            <a:ahLst/>
            <a:cxnLst/>
            <a:rect l="l" t="t" r="r" b="b"/>
            <a:pathLst>
              <a:path w="17779" h="88265">
                <a:moveTo>
                  <a:pt x="0" y="87998"/>
                </a:moveTo>
                <a:lnTo>
                  <a:pt x="17259" y="87998"/>
                </a:lnTo>
                <a:lnTo>
                  <a:pt x="17259" y="0"/>
                </a:lnTo>
                <a:lnTo>
                  <a:pt x="0" y="0"/>
                </a:lnTo>
                <a:lnTo>
                  <a:pt x="0" y="87998"/>
                </a:lnTo>
                <a:close/>
              </a:path>
            </a:pathLst>
          </a:custGeom>
          <a:solidFill>
            <a:srgbClr val="FFFFFF"/>
          </a:solidFill>
        </p:spPr>
        <p:txBody>
          <a:bodyPr wrap="square" lIns="0" tIns="0" rIns="0" bIns="0" rtlCol="0">
            <a:spAutoFit/>
          </a:bodyPr>
          <a:lstStyle/>
          <a:p>
            <a:pPr defTabSz="914078"/>
            <a:endParaRPr>
              <a:solidFill>
                <a:prstClr val="black"/>
              </a:solidFill>
            </a:endParaRPr>
          </a:p>
        </p:txBody>
      </p:sp>
      <p:sp>
        <p:nvSpPr>
          <p:cNvPr id="495" name="object 296"/>
          <p:cNvSpPr/>
          <p:nvPr/>
        </p:nvSpPr>
        <p:spPr>
          <a:xfrm>
            <a:off x="1487088" y="3777208"/>
            <a:ext cx="26670" cy="97155"/>
          </a:xfrm>
          <a:custGeom>
            <a:avLst/>
            <a:gdLst/>
            <a:ahLst/>
            <a:cxnLst/>
            <a:rect l="l" t="t" r="r" b="b"/>
            <a:pathLst>
              <a:path w="26670" h="97154">
                <a:moveTo>
                  <a:pt x="0" y="97002"/>
                </a:moveTo>
                <a:lnTo>
                  <a:pt x="26263" y="97002"/>
                </a:lnTo>
                <a:lnTo>
                  <a:pt x="26263" y="0"/>
                </a:lnTo>
                <a:lnTo>
                  <a:pt x="0" y="0"/>
                </a:lnTo>
                <a:lnTo>
                  <a:pt x="0" y="97002"/>
                </a:lnTo>
                <a:close/>
              </a:path>
            </a:pathLst>
          </a:custGeom>
          <a:solidFill>
            <a:srgbClr val="3FAC5A"/>
          </a:solidFill>
        </p:spPr>
        <p:txBody>
          <a:bodyPr wrap="square" lIns="0" tIns="0" rIns="0" bIns="0" rtlCol="0">
            <a:spAutoFit/>
          </a:bodyPr>
          <a:lstStyle/>
          <a:p>
            <a:pPr defTabSz="914078"/>
            <a:endParaRPr>
              <a:solidFill>
                <a:prstClr val="black"/>
              </a:solidFill>
            </a:endParaRPr>
          </a:p>
        </p:txBody>
      </p:sp>
      <p:sp>
        <p:nvSpPr>
          <p:cNvPr id="496" name="object 297"/>
          <p:cNvSpPr/>
          <p:nvPr/>
        </p:nvSpPr>
        <p:spPr>
          <a:xfrm>
            <a:off x="2172200" y="3730712"/>
            <a:ext cx="138430" cy="488950"/>
          </a:xfrm>
          <a:custGeom>
            <a:avLst/>
            <a:gdLst/>
            <a:ahLst/>
            <a:cxnLst/>
            <a:rect l="l" t="t" r="r" b="b"/>
            <a:pathLst>
              <a:path w="138429" h="488950">
                <a:moveTo>
                  <a:pt x="0" y="488861"/>
                </a:moveTo>
                <a:lnTo>
                  <a:pt x="137998" y="488861"/>
                </a:lnTo>
                <a:lnTo>
                  <a:pt x="137998" y="0"/>
                </a:lnTo>
                <a:lnTo>
                  <a:pt x="0" y="0"/>
                </a:lnTo>
                <a:lnTo>
                  <a:pt x="0" y="488861"/>
                </a:lnTo>
                <a:close/>
              </a:path>
            </a:pathLst>
          </a:custGeom>
          <a:solidFill>
            <a:srgbClr val="FFFFFF"/>
          </a:solidFill>
        </p:spPr>
        <p:txBody>
          <a:bodyPr wrap="square" lIns="0" tIns="0" rIns="0" bIns="0" rtlCol="0">
            <a:spAutoFit/>
          </a:bodyPr>
          <a:lstStyle/>
          <a:p>
            <a:pPr defTabSz="914078"/>
            <a:endParaRPr>
              <a:solidFill>
                <a:prstClr val="black"/>
              </a:solidFill>
            </a:endParaRPr>
          </a:p>
        </p:txBody>
      </p:sp>
      <p:sp>
        <p:nvSpPr>
          <p:cNvPr id="497" name="object 298"/>
          <p:cNvSpPr/>
          <p:nvPr/>
        </p:nvSpPr>
        <p:spPr>
          <a:xfrm>
            <a:off x="2172195" y="3684335"/>
            <a:ext cx="138430" cy="535305"/>
          </a:xfrm>
          <a:custGeom>
            <a:avLst/>
            <a:gdLst/>
            <a:ahLst/>
            <a:cxnLst/>
            <a:rect l="l" t="t" r="r" b="b"/>
            <a:pathLst>
              <a:path w="138429" h="535304">
                <a:moveTo>
                  <a:pt x="0" y="535241"/>
                </a:moveTo>
                <a:lnTo>
                  <a:pt x="137998" y="535241"/>
                </a:lnTo>
                <a:lnTo>
                  <a:pt x="137998" y="0"/>
                </a:lnTo>
                <a:lnTo>
                  <a:pt x="0" y="0"/>
                </a:lnTo>
                <a:lnTo>
                  <a:pt x="0" y="535241"/>
                </a:lnTo>
                <a:close/>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498" name="object 299"/>
          <p:cNvSpPr/>
          <p:nvPr/>
        </p:nvSpPr>
        <p:spPr>
          <a:xfrm>
            <a:off x="2161189" y="3528718"/>
            <a:ext cx="166370" cy="202565"/>
          </a:xfrm>
          <a:custGeom>
            <a:avLst/>
            <a:gdLst/>
            <a:ahLst/>
            <a:cxnLst/>
            <a:rect l="l" t="t" r="r" b="b"/>
            <a:pathLst>
              <a:path w="166370" h="202565">
                <a:moveTo>
                  <a:pt x="0" y="201993"/>
                </a:moveTo>
                <a:lnTo>
                  <a:pt x="165989" y="201993"/>
                </a:lnTo>
                <a:lnTo>
                  <a:pt x="165989" y="0"/>
                </a:lnTo>
                <a:lnTo>
                  <a:pt x="0" y="0"/>
                </a:lnTo>
                <a:lnTo>
                  <a:pt x="0" y="201993"/>
                </a:lnTo>
                <a:close/>
              </a:path>
            </a:pathLst>
          </a:custGeom>
          <a:solidFill>
            <a:srgbClr val="FFFFFF"/>
          </a:solidFill>
        </p:spPr>
        <p:txBody>
          <a:bodyPr wrap="square" lIns="0" tIns="0" rIns="0" bIns="0" rtlCol="0">
            <a:spAutoFit/>
          </a:bodyPr>
          <a:lstStyle/>
          <a:p>
            <a:pPr defTabSz="914078"/>
            <a:endParaRPr>
              <a:solidFill>
                <a:prstClr val="black"/>
              </a:solidFill>
            </a:endParaRPr>
          </a:p>
        </p:txBody>
      </p:sp>
      <p:sp>
        <p:nvSpPr>
          <p:cNvPr id="499" name="object 300"/>
          <p:cNvSpPr/>
          <p:nvPr/>
        </p:nvSpPr>
        <p:spPr>
          <a:xfrm>
            <a:off x="2161191" y="3528711"/>
            <a:ext cx="166370" cy="202565"/>
          </a:xfrm>
          <a:custGeom>
            <a:avLst/>
            <a:gdLst/>
            <a:ahLst/>
            <a:cxnLst/>
            <a:rect l="l" t="t" r="r" b="b"/>
            <a:pathLst>
              <a:path w="166370" h="202565">
                <a:moveTo>
                  <a:pt x="0" y="201993"/>
                </a:moveTo>
                <a:lnTo>
                  <a:pt x="165989" y="201993"/>
                </a:lnTo>
                <a:lnTo>
                  <a:pt x="165989" y="0"/>
                </a:lnTo>
                <a:lnTo>
                  <a:pt x="0" y="0"/>
                </a:lnTo>
                <a:lnTo>
                  <a:pt x="0" y="201993"/>
                </a:lnTo>
                <a:close/>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500" name="object 301"/>
          <p:cNvSpPr/>
          <p:nvPr/>
        </p:nvSpPr>
        <p:spPr>
          <a:xfrm>
            <a:off x="2293185" y="3529660"/>
            <a:ext cx="0" cy="38735"/>
          </a:xfrm>
          <a:custGeom>
            <a:avLst/>
            <a:gdLst/>
            <a:ahLst/>
            <a:cxnLst/>
            <a:rect l="l" t="t" r="r" b="b"/>
            <a:pathLst>
              <a:path h="38734">
                <a:moveTo>
                  <a:pt x="0" y="19310"/>
                </a:moveTo>
                <a:lnTo>
                  <a:pt x="0" y="19310"/>
                </a:lnTo>
              </a:path>
            </a:pathLst>
          </a:custGeom>
          <a:ln w="39890">
            <a:solidFill>
              <a:srgbClr val="FFFFFF"/>
            </a:solidFill>
          </a:ln>
        </p:spPr>
        <p:txBody>
          <a:bodyPr wrap="square" lIns="0" tIns="0" rIns="0" bIns="0" rtlCol="0">
            <a:spAutoFit/>
          </a:bodyPr>
          <a:lstStyle/>
          <a:p>
            <a:pPr defTabSz="914078"/>
            <a:endParaRPr>
              <a:solidFill>
                <a:prstClr val="black"/>
              </a:solidFill>
            </a:endParaRPr>
          </a:p>
        </p:txBody>
      </p:sp>
      <p:sp>
        <p:nvSpPr>
          <p:cNvPr id="501" name="object 302"/>
          <p:cNvSpPr/>
          <p:nvPr/>
        </p:nvSpPr>
        <p:spPr>
          <a:xfrm>
            <a:off x="2293185" y="3529660"/>
            <a:ext cx="0" cy="38735"/>
          </a:xfrm>
          <a:custGeom>
            <a:avLst/>
            <a:gdLst/>
            <a:ahLst/>
            <a:cxnLst/>
            <a:rect l="l" t="t" r="r" b="b"/>
            <a:pathLst>
              <a:path h="38734">
                <a:moveTo>
                  <a:pt x="0" y="0"/>
                </a:moveTo>
                <a:lnTo>
                  <a:pt x="0" y="38620"/>
                </a:lnTo>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502" name="object 303"/>
          <p:cNvSpPr/>
          <p:nvPr/>
        </p:nvSpPr>
        <p:spPr>
          <a:xfrm>
            <a:off x="2246189" y="3529660"/>
            <a:ext cx="0" cy="38735"/>
          </a:xfrm>
          <a:custGeom>
            <a:avLst/>
            <a:gdLst/>
            <a:ahLst/>
            <a:cxnLst/>
            <a:rect l="l" t="t" r="r" b="b"/>
            <a:pathLst>
              <a:path h="38734">
                <a:moveTo>
                  <a:pt x="0" y="19310"/>
                </a:moveTo>
                <a:lnTo>
                  <a:pt x="0" y="19310"/>
                </a:lnTo>
              </a:path>
            </a:pathLst>
          </a:custGeom>
          <a:ln w="39890">
            <a:solidFill>
              <a:srgbClr val="FFFFFF"/>
            </a:solidFill>
          </a:ln>
        </p:spPr>
        <p:txBody>
          <a:bodyPr wrap="square" lIns="0" tIns="0" rIns="0" bIns="0" rtlCol="0">
            <a:spAutoFit/>
          </a:bodyPr>
          <a:lstStyle/>
          <a:p>
            <a:pPr defTabSz="914078"/>
            <a:endParaRPr>
              <a:solidFill>
                <a:prstClr val="black"/>
              </a:solidFill>
            </a:endParaRPr>
          </a:p>
        </p:txBody>
      </p:sp>
      <p:sp>
        <p:nvSpPr>
          <p:cNvPr id="503" name="object 304"/>
          <p:cNvSpPr/>
          <p:nvPr/>
        </p:nvSpPr>
        <p:spPr>
          <a:xfrm>
            <a:off x="2246189" y="3529660"/>
            <a:ext cx="0" cy="38735"/>
          </a:xfrm>
          <a:custGeom>
            <a:avLst/>
            <a:gdLst/>
            <a:ahLst/>
            <a:cxnLst/>
            <a:rect l="l" t="t" r="r" b="b"/>
            <a:pathLst>
              <a:path h="38734">
                <a:moveTo>
                  <a:pt x="0" y="0"/>
                </a:moveTo>
                <a:lnTo>
                  <a:pt x="0" y="38620"/>
                </a:lnTo>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504" name="object 305"/>
          <p:cNvSpPr/>
          <p:nvPr/>
        </p:nvSpPr>
        <p:spPr>
          <a:xfrm>
            <a:off x="2199193" y="3529660"/>
            <a:ext cx="0" cy="38735"/>
          </a:xfrm>
          <a:custGeom>
            <a:avLst/>
            <a:gdLst/>
            <a:ahLst/>
            <a:cxnLst/>
            <a:rect l="l" t="t" r="r" b="b"/>
            <a:pathLst>
              <a:path h="38734">
                <a:moveTo>
                  <a:pt x="0" y="19310"/>
                </a:moveTo>
                <a:lnTo>
                  <a:pt x="0" y="19310"/>
                </a:lnTo>
              </a:path>
            </a:pathLst>
          </a:custGeom>
          <a:ln w="39890">
            <a:solidFill>
              <a:srgbClr val="FFFFFF"/>
            </a:solidFill>
          </a:ln>
        </p:spPr>
        <p:txBody>
          <a:bodyPr wrap="square" lIns="0" tIns="0" rIns="0" bIns="0" rtlCol="0">
            <a:spAutoFit/>
          </a:bodyPr>
          <a:lstStyle/>
          <a:p>
            <a:pPr defTabSz="914078"/>
            <a:endParaRPr>
              <a:solidFill>
                <a:prstClr val="black"/>
              </a:solidFill>
            </a:endParaRPr>
          </a:p>
        </p:txBody>
      </p:sp>
      <p:sp>
        <p:nvSpPr>
          <p:cNvPr id="505" name="object 306"/>
          <p:cNvSpPr/>
          <p:nvPr/>
        </p:nvSpPr>
        <p:spPr>
          <a:xfrm>
            <a:off x="2199193" y="3529660"/>
            <a:ext cx="0" cy="38735"/>
          </a:xfrm>
          <a:custGeom>
            <a:avLst/>
            <a:gdLst/>
            <a:ahLst/>
            <a:cxnLst/>
            <a:rect l="l" t="t" r="r" b="b"/>
            <a:pathLst>
              <a:path h="38734">
                <a:moveTo>
                  <a:pt x="0" y="0"/>
                </a:moveTo>
                <a:lnTo>
                  <a:pt x="0" y="38620"/>
                </a:lnTo>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506" name="object 307"/>
          <p:cNvSpPr/>
          <p:nvPr/>
        </p:nvSpPr>
        <p:spPr>
          <a:xfrm>
            <a:off x="2145196" y="3704719"/>
            <a:ext cx="196215" cy="0"/>
          </a:xfrm>
          <a:custGeom>
            <a:avLst/>
            <a:gdLst/>
            <a:ahLst/>
            <a:cxnLst/>
            <a:rect l="l" t="t" r="r" b="b"/>
            <a:pathLst>
              <a:path w="196215">
                <a:moveTo>
                  <a:pt x="0" y="0"/>
                </a:moveTo>
                <a:lnTo>
                  <a:pt x="195986" y="0"/>
                </a:lnTo>
              </a:path>
            </a:pathLst>
          </a:custGeom>
          <a:ln w="3175">
            <a:solidFill>
              <a:srgbClr val="FFFFFF"/>
            </a:solidFill>
          </a:ln>
        </p:spPr>
        <p:txBody>
          <a:bodyPr wrap="square" lIns="0" tIns="0" rIns="0" bIns="0" rtlCol="0">
            <a:spAutoFit/>
          </a:bodyPr>
          <a:lstStyle/>
          <a:p>
            <a:pPr defTabSz="914078"/>
            <a:endParaRPr>
              <a:solidFill>
                <a:prstClr val="black"/>
              </a:solidFill>
            </a:endParaRPr>
          </a:p>
        </p:txBody>
      </p:sp>
      <p:sp>
        <p:nvSpPr>
          <p:cNvPr id="507" name="object 308"/>
          <p:cNvSpPr/>
          <p:nvPr/>
        </p:nvSpPr>
        <p:spPr>
          <a:xfrm>
            <a:off x="2145196" y="3704719"/>
            <a:ext cx="196215" cy="0"/>
          </a:xfrm>
          <a:custGeom>
            <a:avLst/>
            <a:gdLst/>
            <a:ahLst/>
            <a:cxnLst/>
            <a:rect l="l" t="t" r="r" b="b"/>
            <a:pathLst>
              <a:path w="196215">
                <a:moveTo>
                  <a:pt x="195986" y="0"/>
                </a:moveTo>
                <a:lnTo>
                  <a:pt x="0" y="0"/>
                </a:lnTo>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508" name="object 309"/>
          <p:cNvSpPr/>
          <p:nvPr/>
        </p:nvSpPr>
        <p:spPr>
          <a:xfrm>
            <a:off x="2235547" y="3781715"/>
            <a:ext cx="17780" cy="88265"/>
          </a:xfrm>
          <a:custGeom>
            <a:avLst/>
            <a:gdLst/>
            <a:ahLst/>
            <a:cxnLst/>
            <a:rect l="l" t="t" r="r" b="b"/>
            <a:pathLst>
              <a:path w="17779" h="88265">
                <a:moveTo>
                  <a:pt x="0" y="87998"/>
                </a:moveTo>
                <a:lnTo>
                  <a:pt x="17271" y="87998"/>
                </a:lnTo>
                <a:lnTo>
                  <a:pt x="17271" y="0"/>
                </a:lnTo>
                <a:lnTo>
                  <a:pt x="0" y="0"/>
                </a:lnTo>
                <a:lnTo>
                  <a:pt x="0" y="87998"/>
                </a:lnTo>
                <a:close/>
              </a:path>
            </a:pathLst>
          </a:custGeom>
          <a:solidFill>
            <a:srgbClr val="FFFFFF"/>
          </a:solidFill>
        </p:spPr>
        <p:txBody>
          <a:bodyPr wrap="square" lIns="0" tIns="0" rIns="0" bIns="0" rtlCol="0">
            <a:spAutoFit/>
          </a:bodyPr>
          <a:lstStyle/>
          <a:p>
            <a:pPr defTabSz="914078"/>
            <a:endParaRPr>
              <a:solidFill>
                <a:prstClr val="black"/>
              </a:solidFill>
            </a:endParaRPr>
          </a:p>
        </p:txBody>
      </p:sp>
      <p:sp>
        <p:nvSpPr>
          <p:cNvPr id="509" name="object 310"/>
          <p:cNvSpPr/>
          <p:nvPr/>
        </p:nvSpPr>
        <p:spPr>
          <a:xfrm>
            <a:off x="2231050" y="3777208"/>
            <a:ext cx="26670" cy="97155"/>
          </a:xfrm>
          <a:custGeom>
            <a:avLst/>
            <a:gdLst/>
            <a:ahLst/>
            <a:cxnLst/>
            <a:rect l="l" t="t" r="r" b="b"/>
            <a:pathLst>
              <a:path w="26670" h="97154">
                <a:moveTo>
                  <a:pt x="0" y="97002"/>
                </a:moveTo>
                <a:lnTo>
                  <a:pt x="26276" y="97002"/>
                </a:lnTo>
                <a:lnTo>
                  <a:pt x="26276" y="0"/>
                </a:lnTo>
                <a:lnTo>
                  <a:pt x="0" y="0"/>
                </a:lnTo>
                <a:lnTo>
                  <a:pt x="0" y="97002"/>
                </a:lnTo>
                <a:close/>
              </a:path>
            </a:pathLst>
          </a:custGeom>
          <a:solidFill>
            <a:srgbClr val="3FAC5A"/>
          </a:solidFill>
        </p:spPr>
        <p:txBody>
          <a:bodyPr wrap="square" lIns="0" tIns="0" rIns="0" bIns="0" rtlCol="0">
            <a:spAutoFit/>
          </a:bodyPr>
          <a:lstStyle/>
          <a:p>
            <a:pPr defTabSz="914078"/>
            <a:endParaRPr>
              <a:solidFill>
                <a:prstClr val="black"/>
              </a:solidFill>
            </a:endParaRPr>
          </a:p>
        </p:txBody>
      </p:sp>
      <p:sp>
        <p:nvSpPr>
          <p:cNvPr id="510" name="object 311"/>
          <p:cNvSpPr/>
          <p:nvPr/>
        </p:nvSpPr>
        <p:spPr>
          <a:xfrm>
            <a:off x="1586222" y="3703712"/>
            <a:ext cx="0" cy="156210"/>
          </a:xfrm>
          <a:custGeom>
            <a:avLst/>
            <a:gdLst/>
            <a:ahLst/>
            <a:cxnLst/>
            <a:rect l="l" t="t" r="r" b="b"/>
            <a:pathLst>
              <a:path h="156209">
                <a:moveTo>
                  <a:pt x="0" y="0"/>
                </a:moveTo>
                <a:lnTo>
                  <a:pt x="0" y="155994"/>
                </a:lnTo>
              </a:path>
            </a:pathLst>
          </a:custGeom>
          <a:ln w="33273">
            <a:solidFill>
              <a:srgbClr val="FFFFFF"/>
            </a:solidFill>
          </a:ln>
        </p:spPr>
        <p:txBody>
          <a:bodyPr wrap="square" lIns="0" tIns="0" rIns="0" bIns="0" rtlCol="0">
            <a:spAutoFit/>
          </a:bodyPr>
          <a:lstStyle/>
          <a:p>
            <a:pPr defTabSz="914078"/>
            <a:endParaRPr>
              <a:solidFill>
                <a:prstClr val="black"/>
              </a:solidFill>
            </a:endParaRPr>
          </a:p>
        </p:txBody>
      </p:sp>
      <p:sp>
        <p:nvSpPr>
          <p:cNvPr id="511" name="object 312"/>
          <p:cNvSpPr/>
          <p:nvPr/>
        </p:nvSpPr>
        <p:spPr>
          <a:xfrm>
            <a:off x="1570215" y="3703706"/>
            <a:ext cx="32384" cy="156210"/>
          </a:xfrm>
          <a:custGeom>
            <a:avLst/>
            <a:gdLst/>
            <a:ahLst/>
            <a:cxnLst/>
            <a:rect l="l" t="t" r="r" b="b"/>
            <a:pathLst>
              <a:path w="32385" h="156209">
                <a:moveTo>
                  <a:pt x="32003" y="155994"/>
                </a:moveTo>
                <a:lnTo>
                  <a:pt x="0" y="155994"/>
                </a:lnTo>
                <a:lnTo>
                  <a:pt x="0" y="0"/>
                </a:lnTo>
                <a:lnTo>
                  <a:pt x="32003" y="0"/>
                </a:lnTo>
                <a:lnTo>
                  <a:pt x="32003" y="155994"/>
                </a:lnTo>
                <a:close/>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512" name="object 313"/>
          <p:cNvSpPr/>
          <p:nvPr/>
        </p:nvSpPr>
        <p:spPr>
          <a:xfrm>
            <a:off x="2158179" y="3703712"/>
            <a:ext cx="0" cy="156210"/>
          </a:xfrm>
          <a:custGeom>
            <a:avLst/>
            <a:gdLst/>
            <a:ahLst/>
            <a:cxnLst/>
            <a:rect l="l" t="t" r="r" b="b"/>
            <a:pathLst>
              <a:path h="156209">
                <a:moveTo>
                  <a:pt x="0" y="0"/>
                </a:moveTo>
                <a:lnTo>
                  <a:pt x="0" y="155994"/>
                </a:lnTo>
              </a:path>
            </a:pathLst>
          </a:custGeom>
          <a:ln w="33273">
            <a:solidFill>
              <a:srgbClr val="FFFFFF"/>
            </a:solidFill>
          </a:ln>
        </p:spPr>
        <p:txBody>
          <a:bodyPr wrap="square" lIns="0" tIns="0" rIns="0" bIns="0" rtlCol="0">
            <a:spAutoFit/>
          </a:bodyPr>
          <a:lstStyle/>
          <a:p>
            <a:pPr defTabSz="914078"/>
            <a:endParaRPr>
              <a:solidFill>
                <a:prstClr val="black"/>
              </a:solidFill>
            </a:endParaRPr>
          </a:p>
        </p:txBody>
      </p:sp>
      <p:sp>
        <p:nvSpPr>
          <p:cNvPr id="513" name="object 314"/>
          <p:cNvSpPr/>
          <p:nvPr/>
        </p:nvSpPr>
        <p:spPr>
          <a:xfrm>
            <a:off x="2142182" y="3703706"/>
            <a:ext cx="32384" cy="156210"/>
          </a:xfrm>
          <a:custGeom>
            <a:avLst/>
            <a:gdLst/>
            <a:ahLst/>
            <a:cxnLst/>
            <a:rect l="l" t="t" r="r" b="b"/>
            <a:pathLst>
              <a:path w="32384" h="156209">
                <a:moveTo>
                  <a:pt x="32003" y="155994"/>
                </a:moveTo>
                <a:lnTo>
                  <a:pt x="0" y="155994"/>
                </a:lnTo>
                <a:lnTo>
                  <a:pt x="0" y="0"/>
                </a:lnTo>
                <a:lnTo>
                  <a:pt x="32003" y="0"/>
                </a:lnTo>
                <a:lnTo>
                  <a:pt x="32003" y="155994"/>
                </a:lnTo>
                <a:close/>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514" name="object 315"/>
          <p:cNvSpPr/>
          <p:nvPr/>
        </p:nvSpPr>
        <p:spPr>
          <a:xfrm>
            <a:off x="653257" y="3740712"/>
            <a:ext cx="321310" cy="43180"/>
          </a:xfrm>
          <a:custGeom>
            <a:avLst/>
            <a:gdLst/>
            <a:ahLst/>
            <a:cxnLst/>
            <a:rect l="l" t="t" r="r" b="b"/>
            <a:pathLst>
              <a:path w="321310" h="43179">
                <a:moveTo>
                  <a:pt x="0" y="40995"/>
                </a:moveTo>
                <a:lnTo>
                  <a:pt x="156984" y="0"/>
                </a:lnTo>
                <a:lnTo>
                  <a:pt x="320992" y="43002"/>
                </a:lnTo>
              </a:path>
            </a:pathLst>
          </a:custGeom>
          <a:ln w="9004">
            <a:solidFill>
              <a:srgbClr val="3FAC5A"/>
            </a:solidFill>
          </a:ln>
        </p:spPr>
        <p:txBody>
          <a:bodyPr wrap="square" lIns="0" tIns="0" rIns="0" bIns="0" rtlCol="0">
            <a:spAutoFit/>
          </a:bodyPr>
          <a:lstStyle/>
          <a:p>
            <a:pPr defTabSz="914078"/>
            <a:endParaRPr>
              <a:solidFill>
                <a:prstClr val="black"/>
              </a:solidFill>
            </a:endParaRPr>
          </a:p>
        </p:txBody>
      </p:sp>
      <p:sp>
        <p:nvSpPr>
          <p:cNvPr id="681" name="object 333"/>
          <p:cNvSpPr/>
          <p:nvPr/>
        </p:nvSpPr>
        <p:spPr>
          <a:xfrm>
            <a:off x="6928162" y="3299124"/>
            <a:ext cx="1631950" cy="160020"/>
          </a:xfrm>
          <a:custGeom>
            <a:avLst/>
            <a:gdLst/>
            <a:ahLst/>
            <a:cxnLst/>
            <a:rect l="l" t="t" r="r" b="b"/>
            <a:pathLst>
              <a:path w="1631950" h="160020">
                <a:moveTo>
                  <a:pt x="1565935" y="0"/>
                </a:moveTo>
                <a:lnTo>
                  <a:pt x="60848" y="198"/>
                </a:lnTo>
                <a:lnTo>
                  <a:pt x="22608" y="16275"/>
                </a:lnTo>
                <a:lnTo>
                  <a:pt x="1584" y="51568"/>
                </a:lnTo>
                <a:lnTo>
                  <a:pt x="0" y="66001"/>
                </a:lnTo>
                <a:lnTo>
                  <a:pt x="198" y="99158"/>
                </a:lnTo>
                <a:lnTo>
                  <a:pt x="16270" y="137398"/>
                </a:lnTo>
                <a:lnTo>
                  <a:pt x="51564" y="158423"/>
                </a:lnTo>
                <a:lnTo>
                  <a:pt x="66001" y="160007"/>
                </a:lnTo>
                <a:lnTo>
                  <a:pt x="1565935" y="160007"/>
                </a:lnTo>
                <a:lnTo>
                  <a:pt x="1609328" y="143736"/>
                </a:lnTo>
                <a:lnTo>
                  <a:pt x="1630353" y="108443"/>
                </a:lnTo>
                <a:lnTo>
                  <a:pt x="1631937" y="94005"/>
                </a:lnTo>
                <a:lnTo>
                  <a:pt x="1631739" y="60850"/>
                </a:lnTo>
                <a:lnTo>
                  <a:pt x="1615666" y="22613"/>
                </a:lnTo>
                <a:lnTo>
                  <a:pt x="1580373" y="1584"/>
                </a:lnTo>
                <a:lnTo>
                  <a:pt x="1565935" y="0"/>
                </a:lnTo>
                <a:close/>
              </a:path>
            </a:pathLst>
          </a:custGeom>
          <a:solidFill>
            <a:srgbClr val="B2D6AE"/>
          </a:solidFill>
          <a:ln>
            <a:solidFill>
              <a:schemeClr val="bg1">
                <a:lumMod val="75000"/>
              </a:schemeClr>
            </a:solidFill>
          </a:ln>
        </p:spPr>
        <p:txBody>
          <a:bodyPr wrap="square" lIns="0" tIns="0" rIns="0" bIns="0" rtlCol="0">
            <a:spAutoFit/>
          </a:bodyPr>
          <a:lstStyle/>
          <a:p>
            <a:pPr defTabSz="914078"/>
            <a:endParaRPr>
              <a:solidFill>
                <a:prstClr val="black"/>
              </a:solidFill>
            </a:endParaRPr>
          </a:p>
        </p:txBody>
      </p:sp>
      <p:sp>
        <p:nvSpPr>
          <p:cNvPr id="682" name="object 460"/>
          <p:cNvSpPr/>
          <p:nvPr/>
        </p:nvSpPr>
        <p:spPr>
          <a:xfrm>
            <a:off x="8308587" y="2742915"/>
            <a:ext cx="123189" cy="375285"/>
          </a:xfrm>
          <a:custGeom>
            <a:avLst/>
            <a:gdLst/>
            <a:ahLst/>
            <a:cxnLst/>
            <a:rect l="l" t="t" r="r" b="b"/>
            <a:pathLst>
              <a:path w="123190" h="375284">
                <a:moveTo>
                  <a:pt x="0" y="374916"/>
                </a:moveTo>
                <a:lnTo>
                  <a:pt x="123037" y="374916"/>
                </a:lnTo>
                <a:lnTo>
                  <a:pt x="97497" y="221119"/>
                </a:lnTo>
                <a:lnTo>
                  <a:pt x="95574" y="208552"/>
                </a:lnTo>
                <a:lnTo>
                  <a:pt x="91724" y="170627"/>
                </a:lnTo>
                <a:lnTo>
                  <a:pt x="88214" y="0"/>
                </a:lnTo>
                <a:lnTo>
                  <a:pt x="34823" y="0"/>
                </a:lnTo>
                <a:lnTo>
                  <a:pt x="31991" y="150926"/>
                </a:lnTo>
                <a:lnTo>
                  <a:pt x="29834" y="188989"/>
                </a:lnTo>
                <a:lnTo>
                  <a:pt x="26789" y="214224"/>
                </a:lnTo>
                <a:lnTo>
                  <a:pt x="0" y="374916"/>
                </a:lnTo>
                <a:close/>
              </a:path>
            </a:pathLst>
          </a:custGeom>
          <a:ln w="9004">
            <a:solidFill>
              <a:schemeClr val="bg1">
                <a:lumMod val="75000"/>
              </a:schemeClr>
            </a:solidFill>
          </a:ln>
        </p:spPr>
        <p:txBody>
          <a:bodyPr wrap="square" lIns="0" tIns="0" rIns="0" bIns="0" rtlCol="0">
            <a:spAutoFit/>
          </a:bodyPr>
          <a:lstStyle/>
          <a:p>
            <a:pPr defTabSz="914078"/>
            <a:endParaRPr>
              <a:solidFill>
                <a:prstClr val="black"/>
              </a:solidFill>
            </a:endParaRPr>
          </a:p>
        </p:txBody>
      </p:sp>
      <p:sp>
        <p:nvSpPr>
          <p:cNvPr id="683" name="object 461"/>
          <p:cNvSpPr/>
          <p:nvPr/>
        </p:nvSpPr>
        <p:spPr>
          <a:xfrm>
            <a:off x="8325431" y="2798639"/>
            <a:ext cx="89535" cy="0"/>
          </a:xfrm>
          <a:custGeom>
            <a:avLst/>
            <a:gdLst/>
            <a:ahLst/>
            <a:cxnLst/>
            <a:rect l="l" t="t" r="r" b="b"/>
            <a:pathLst>
              <a:path w="89534">
                <a:moveTo>
                  <a:pt x="89357" y="0"/>
                </a:moveTo>
                <a:lnTo>
                  <a:pt x="0" y="0"/>
                </a:lnTo>
              </a:path>
            </a:pathLst>
          </a:custGeom>
          <a:ln w="9004">
            <a:solidFill>
              <a:schemeClr val="bg1">
                <a:lumMod val="75000"/>
              </a:schemeClr>
            </a:solidFill>
          </a:ln>
        </p:spPr>
        <p:txBody>
          <a:bodyPr wrap="square" lIns="0" tIns="0" rIns="0" bIns="0" rtlCol="0">
            <a:spAutoFit/>
          </a:bodyPr>
          <a:lstStyle/>
          <a:p>
            <a:pPr defTabSz="914078"/>
            <a:endParaRPr>
              <a:solidFill>
                <a:prstClr val="black"/>
              </a:solidFill>
            </a:endParaRPr>
          </a:p>
        </p:txBody>
      </p:sp>
      <p:sp>
        <p:nvSpPr>
          <p:cNvPr id="718" name="object 462"/>
          <p:cNvSpPr/>
          <p:nvPr/>
        </p:nvSpPr>
        <p:spPr>
          <a:xfrm>
            <a:off x="8331226" y="2894980"/>
            <a:ext cx="78105" cy="0"/>
          </a:xfrm>
          <a:custGeom>
            <a:avLst/>
            <a:gdLst/>
            <a:ahLst/>
            <a:cxnLst/>
            <a:rect l="l" t="t" r="r" b="b"/>
            <a:pathLst>
              <a:path w="78104">
                <a:moveTo>
                  <a:pt x="77762" y="0"/>
                </a:moveTo>
                <a:lnTo>
                  <a:pt x="0" y="0"/>
                </a:lnTo>
              </a:path>
            </a:pathLst>
          </a:custGeom>
          <a:ln w="9004">
            <a:solidFill>
              <a:schemeClr val="bg1">
                <a:lumMod val="75000"/>
              </a:schemeClr>
            </a:solidFill>
          </a:ln>
        </p:spPr>
        <p:txBody>
          <a:bodyPr wrap="square" lIns="0" tIns="0" rIns="0" bIns="0" rtlCol="0">
            <a:spAutoFit/>
          </a:bodyPr>
          <a:lstStyle/>
          <a:p>
            <a:pPr defTabSz="914078"/>
            <a:endParaRPr>
              <a:solidFill>
                <a:prstClr val="black"/>
              </a:solidFill>
            </a:endParaRPr>
          </a:p>
        </p:txBody>
      </p:sp>
      <p:sp>
        <p:nvSpPr>
          <p:cNvPr id="784" name="object 463"/>
          <p:cNvSpPr/>
          <p:nvPr/>
        </p:nvSpPr>
        <p:spPr>
          <a:xfrm>
            <a:off x="8313812" y="2718547"/>
            <a:ext cx="113030" cy="23495"/>
          </a:xfrm>
          <a:custGeom>
            <a:avLst/>
            <a:gdLst/>
            <a:ahLst/>
            <a:cxnLst/>
            <a:rect l="l" t="t" r="r" b="b"/>
            <a:pathLst>
              <a:path w="113029" h="23495">
                <a:moveTo>
                  <a:pt x="0" y="23215"/>
                </a:moveTo>
                <a:lnTo>
                  <a:pt x="112585" y="23215"/>
                </a:lnTo>
                <a:lnTo>
                  <a:pt x="112585" y="0"/>
                </a:lnTo>
                <a:lnTo>
                  <a:pt x="0" y="0"/>
                </a:lnTo>
                <a:lnTo>
                  <a:pt x="0" y="23215"/>
                </a:lnTo>
                <a:close/>
              </a:path>
            </a:pathLst>
          </a:custGeom>
          <a:ln w="9004">
            <a:solidFill>
              <a:schemeClr val="bg1">
                <a:lumMod val="75000"/>
              </a:schemeClr>
            </a:solidFill>
          </a:ln>
        </p:spPr>
        <p:txBody>
          <a:bodyPr wrap="square" lIns="0" tIns="0" rIns="0" bIns="0" rtlCol="0">
            <a:spAutoFit/>
          </a:bodyPr>
          <a:lstStyle/>
          <a:p>
            <a:pPr defTabSz="914078"/>
            <a:endParaRPr>
              <a:solidFill>
                <a:prstClr val="black"/>
              </a:solidFill>
            </a:endParaRPr>
          </a:p>
        </p:txBody>
      </p:sp>
      <p:sp>
        <p:nvSpPr>
          <p:cNvPr id="785" name="object 464"/>
          <p:cNvSpPr/>
          <p:nvPr/>
        </p:nvSpPr>
        <p:spPr>
          <a:xfrm>
            <a:off x="8308591" y="2906593"/>
            <a:ext cx="123189" cy="211454"/>
          </a:xfrm>
          <a:custGeom>
            <a:avLst/>
            <a:gdLst/>
            <a:ahLst/>
            <a:cxnLst/>
            <a:rect l="l" t="t" r="r" b="b"/>
            <a:pathLst>
              <a:path w="123190" h="211454">
                <a:moveTo>
                  <a:pt x="123037" y="211239"/>
                </a:moveTo>
                <a:lnTo>
                  <a:pt x="33667" y="6959"/>
                </a:lnTo>
                <a:lnTo>
                  <a:pt x="33667" y="0"/>
                </a:lnTo>
                <a:lnTo>
                  <a:pt x="90525" y="0"/>
                </a:lnTo>
                <a:lnTo>
                  <a:pt x="0" y="211239"/>
                </a:lnTo>
              </a:path>
            </a:pathLst>
          </a:custGeom>
          <a:ln w="9004">
            <a:solidFill>
              <a:schemeClr val="bg1">
                <a:lumMod val="75000"/>
              </a:schemeClr>
            </a:solidFill>
          </a:ln>
        </p:spPr>
        <p:txBody>
          <a:bodyPr wrap="square" lIns="0" tIns="0" rIns="0" bIns="0" rtlCol="0">
            <a:spAutoFit/>
          </a:bodyPr>
          <a:lstStyle/>
          <a:p>
            <a:pPr defTabSz="914078"/>
            <a:endParaRPr>
              <a:solidFill>
                <a:prstClr val="black"/>
              </a:solidFill>
            </a:endParaRPr>
          </a:p>
        </p:txBody>
      </p:sp>
      <p:sp>
        <p:nvSpPr>
          <p:cNvPr id="786" name="object 465"/>
          <p:cNvSpPr/>
          <p:nvPr/>
        </p:nvSpPr>
        <p:spPr>
          <a:xfrm>
            <a:off x="8334121" y="2641948"/>
            <a:ext cx="13970" cy="74295"/>
          </a:xfrm>
          <a:custGeom>
            <a:avLst/>
            <a:gdLst/>
            <a:ahLst/>
            <a:cxnLst/>
            <a:rect l="l" t="t" r="r" b="b"/>
            <a:pathLst>
              <a:path w="13970" h="74295">
                <a:moveTo>
                  <a:pt x="0" y="0"/>
                </a:moveTo>
                <a:lnTo>
                  <a:pt x="13931" y="74282"/>
                </a:lnTo>
              </a:path>
            </a:pathLst>
          </a:custGeom>
          <a:ln w="9004">
            <a:solidFill>
              <a:schemeClr val="bg1">
                <a:lumMod val="75000"/>
              </a:schemeClr>
            </a:solidFill>
          </a:ln>
        </p:spPr>
        <p:txBody>
          <a:bodyPr wrap="square" lIns="0" tIns="0" rIns="0" bIns="0" rtlCol="0">
            <a:spAutoFit/>
          </a:bodyPr>
          <a:lstStyle/>
          <a:p>
            <a:pPr defTabSz="914078"/>
            <a:endParaRPr>
              <a:solidFill>
                <a:prstClr val="black"/>
              </a:solidFill>
            </a:endParaRPr>
          </a:p>
        </p:txBody>
      </p:sp>
      <p:sp>
        <p:nvSpPr>
          <p:cNvPr id="787" name="object 466"/>
          <p:cNvSpPr/>
          <p:nvPr/>
        </p:nvSpPr>
        <p:spPr>
          <a:xfrm>
            <a:off x="8392161" y="2641948"/>
            <a:ext cx="13970" cy="74295"/>
          </a:xfrm>
          <a:custGeom>
            <a:avLst/>
            <a:gdLst/>
            <a:ahLst/>
            <a:cxnLst/>
            <a:rect l="l" t="t" r="r" b="b"/>
            <a:pathLst>
              <a:path w="13970" h="74295">
                <a:moveTo>
                  <a:pt x="0" y="74282"/>
                </a:moveTo>
                <a:lnTo>
                  <a:pt x="13931" y="0"/>
                </a:lnTo>
              </a:path>
            </a:pathLst>
          </a:custGeom>
          <a:ln w="9004">
            <a:solidFill>
              <a:schemeClr val="bg1">
                <a:lumMod val="75000"/>
              </a:schemeClr>
            </a:solidFill>
          </a:ln>
        </p:spPr>
        <p:txBody>
          <a:bodyPr wrap="square" lIns="0" tIns="0" rIns="0" bIns="0" rtlCol="0">
            <a:spAutoFit/>
          </a:bodyPr>
          <a:lstStyle/>
          <a:p>
            <a:pPr defTabSz="914078"/>
            <a:endParaRPr>
              <a:solidFill>
                <a:prstClr val="black"/>
              </a:solidFill>
            </a:endParaRPr>
          </a:p>
        </p:txBody>
      </p:sp>
      <p:sp>
        <p:nvSpPr>
          <p:cNvPr id="788" name="object 467"/>
          <p:cNvSpPr/>
          <p:nvPr/>
        </p:nvSpPr>
        <p:spPr>
          <a:xfrm>
            <a:off x="8292927" y="2641948"/>
            <a:ext cx="154940" cy="0"/>
          </a:xfrm>
          <a:custGeom>
            <a:avLst/>
            <a:gdLst/>
            <a:ahLst/>
            <a:cxnLst/>
            <a:rect l="l" t="t" r="r" b="b"/>
            <a:pathLst>
              <a:path w="154940">
                <a:moveTo>
                  <a:pt x="154368" y="0"/>
                </a:moveTo>
                <a:lnTo>
                  <a:pt x="0" y="0"/>
                </a:lnTo>
              </a:path>
            </a:pathLst>
          </a:custGeom>
          <a:ln w="9004">
            <a:solidFill>
              <a:schemeClr val="bg1">
                <a:lumMod val="75000"/>
              </a:schemeClr>
            </a:solidFill>
          </a:ln>
        </p:spPr>
        <p:txBody>
          <a:bodyPr wrap="square" lIns="0" tIns="0" rIns="0" bIns="0" rtlCol="0">
            <a:spAutoFit/>
          </a:bodyPr>
          <a:lstStyle/>
          <a:p>
            <a:pPr defTabSz="914078"/>
            <a:endParaRPr>
              <a:solidFill>
                <a:prstClr val="black"/>
              </a:solidFill>
            </a:endParaRPr>
          </a:p>
        </p:txBody>
      </p:sp>
      <p:sp>
        <p:nvSpPr>
          <p:cNvPr id="789" name="object 470"/>
          <p:cNvSpPr/>
          <p:nvPr/>
        </p:nvSpPr>
        <p:spPr>
          <a:xfrm>
            <a:off x="7058693" y="2338657"/>
            <a:ext cx="78105" cy="0"/>
          </a:xfrm>
          <a:custGeom>
            <a:avLst/>
            <a:gdLst/>
            <a:ahLst/>
            <a:cxnLst/>
            <a:rect l="l" t="t" r="r" b="b"/>
            <a:pathLst>
              <a:path w="78104">
                <a:moveTo>
                  <a:pt x="77774" y="0"/>
                </a:moveTo>
                <a:lnTo>
                  <a:pt x="0" y="0"/>
                </a:lnTo>
              </a:path>
            </a:pathLst>
          </a:custGeom>
          <a:ln w="9004">
            <a:solidFill>
              <a:schemeClr val="bg1">
                <a:lumMod val="75000"/>
              </a:schemeClr>
            </a:solidFill>
          </a:ln>
        </p:spPr>
        <p:txBody>
          <a:bodyPr wrap="square" lIns="0" tIns="0" rIns="0" bIns="0" rtlCol="0">
            <a:spAutoFit/>
          </a:bodyPr>
          <a:lstStyle/>
          <a:p>
            <a:pPr defTabSz="914078"/>
            <a:endParaRPr>
              <a:solidFill>
                <a:prstClr val="black"/>
              </a:solidFill>
            </a:endParaRPr>
          </a:p>
        </p:txBody>
      </p:sp>
      <p:sp>
        <p:nvSpPr>
          <p:cNvPr id="790" name="object 471"/>
          <p:cNvSpPr/>
          <p:nvPr/>
        </p:nvSpPr>
        <p:spPr>
          <a:xfrm>
            <a:off x="7454399" y="2333590"/>
            <a:ext cx="113030" cy="23495"/>
          </a:xfrm>
          <a:custGeom>
            <a:avLst/>
            <a:gdLst/>
            <a:ahLst/>
            <a:cxnLst/>
            <a:rect l="l" t="t" r="r" b="b"/>
            <a:pathLst>
              <a:path w="113029" h="23495">
                <a:moveTo>
                  <a:pt x="0" y="23215"/>
                </a:moveTo>
                <a:lnTo>
                  <a:pt x="112585" y="23215"/>
                </a:lnTo>
                <a:lnTo>
                  <a:pt x="112585" y="0"/>
                </a:lnTo>
                <a:lnTo>
                  <a:pt x="0" y="0"/>
                </a:lnTo>
                <a:lnTo>
                  <a:pt x="0" y="23215"/>
                </a:lnTo>
                <a:close/>
              </a:path>
            </a:pathLst>
          </a:custGeom>
          <a:ln w="9004">
            <a:solidFill>
              <a:schemeClr val="bg1">
                <a:lumMod val="75000"/>
              </a:schemeClr>
            </a:solidFill>
          </a:ln>
        </p:spPr>
        <p:txBody>
          <a:bodyPr wrap="square" lIns="0" tIns="0" rIns="0" bIns="0" rtlCol="0">
            <a:spAutoFit/>
          </a:bodyPr>
          <a:lstStyle/>
          <a:p>
            <a:pPr defTabSz="914078"/>
            <a:endParaRPr>
              <a:solidFill>
                <a:prstClr val="black"/>
              </a:solidFill>
            </a:endParaRPr>
          </a:p>
        </p:txBody>
      </p:sp>
      <p:sp>
        <p:nvSpPr>
          <p:cNvPr id="791" name="object 472"/>
          <p:cNvSpPr/>
          <p:nvPr/>
        </p:nvSpPr>
        <p:spPr>
          <a:xfrm>
            <a:off x="7036059" y="2350261"/>
            <a:ext cx="123189" cy="211454"/>
          </a:xfrm>
          <a:custGeom>
            <a:avLst/>
            <a:gdLst/>
            <a:ahLst/>
            <a:cxnLst/>
            <a:rect l="l" t="t" r="r" b="b"/>
            <a:pathLst>
              <a:path w="123190" h="211454">
                <a:moveTo>
                  <a:pt x="123037" y="211251"/>
                </a:moveTo>
                <a:lnTo>
                  <a:pt x="33667" y="6972"/>
                </a:lnTo>
                <a:lnTo>
                  <a:pt x="33667" y="0"/>
                </a:lnTo>
                <a:lnTo>
                  <a:pt x="90538" y="0"/>
                </a:lnTo>
                <a:lnTo>
                  <a:pt x="0" y="211251"/>
                </a:lnTo>
              </a:path>
            </a:pathLst>
          </a:custGeom>
          <a:ln w="9004">
            <a:solidFill>
              <a:schemeClr val="bg1">
                <a:lumMod val="75000"/>
              </a:schemeClr>
            </a:solidFill>
          </a:ln>
        </p:spPr>
        <p:txBody>
          <a:bodyPr wrap="square" lIns="0" tIns="0" rIns="0" bIns="0" rtlCol="0">
            <a:spAutoFit/>
          </a:bodyPr>
          <a:lstStyle/>
          <a:p>
            <a:pPr defTabSz="914078"/>
            <a:endParaRPr>
              <a:solidFill>
                <a:prstClr val="black"/>
              </a:solidFill>
            </a:endParaRPr>
          </a:p>
        </p:txBody>
      </p:sp>
      <p:sp>
        <p:nvSpPr>
          <p:cNvPr id="792" name="object 476"/>
          <p:cNvSpPr/>
          <p:nvPr/>
        </p:nvSpPr>
        <p:spPr>
          <a:xfrm>
            <a:off x="6544920" y="2328885"/>
            <a:ext cx="2019300" cy="1894839"/>
          </a:xfrm>
          <a:custGeom>
            <a:avLst/>
            <a:gdLst/>
            <a:ahLst/>
            <a:cxnLst/>
            <a:rect l="l" t="t" r="r" b="b"/>
            <a:pathLst>
              <a:path w="2019300" h="1894840">
                <a:moveTo>
                  <a:pt x="612146" y="0"/>
                </a:moveTo>
                <a:lnTo>
                  <a:pt x="565655" y="2039"/>
                </a:lnTo>
                <a:lnTo>
                  <a:pt x="519385" y="8159"/>
                </a:lnTo>
                <a:lnTo>
                  <a:pt x="473556" y="18359"/>
                </a:lnTo>
                <a:lnTo>
                  <a:pt x="428389" y="32639"/>
                </a:lnTo>
                <a:lnTo>
                  <a:pt x="384104" y="50999"/>
                </a:lnTo>
                <a:lnTo>
                  <a:pt x="340921" y="73438"/>
                </a:lnTo>
                <a:lnTo>
                  <a:pt x="299062" y="99958"/>
                </a:lnTo>
                <a:lnTo>
                  <a:pt x="258747" y="130558"/>
                </a:lnTo>
                <a:lnTo>
                  <a:pt x="220196" y="165237"/>
                </a:lnTo>
                <a:lnTo>
                  <a:pt x="183631" y="203996"/>
                </a:lnTo>
                <a:lnTo>
                  <a:pt x="16486" y="445728"/>
                </a:lnTo>
                <a:lnTo>
                  <a:pt x="1537" y="481054"/>
                </a:lnTo>
                <a:lnTo>
                  <a:pt x="0" y="537547"/>
                </a:lnTo>
                <a:lnTo>
                  <a:pt x="3341" y="1800933"/>
                </a:lnTo>
                <a:lnTo>
                  <a:pt x="13056" y="1842524"/>
                </a:lnTo>
                <a:lnTo>
                  <a:pt x="38901" y="1874570"/>
                </a:lnTo>
                <a:lnTo>
                  <a:pt x="76291" y="1892462"/>
                </a:lnTo>
                <a:lnTo>
                  <a:pt x="1926109" y="1894671"/>
                </a:lnTo>
                <a:lnTo>
                  <a:pt x="1940623" y="1893536"/>
                </a:lnTo>
                <a:lnTo>
                  <a:pt x="1979233" y="1877882"/>
                </a:lnTo>
                <a:lnTo>
                  <a:pt x="2006887" y="1847450"/>
                </a:lnTo>
                <a:lnTo>
                  <a:pt x="2019014" y="1806866"/>
                </a:lnTo>
                <a:lnTo>
                  <a:pt x="2019212" y="664371"/>
                </a:lnTo>
                <a:lnTo>
                  <a:pt x="2018090" y="649732"/>
                </a:lnTo>
                <a:lnTo>
                  <a:pt x="2002602" y="610777"/>
                </a:lnTo>
                <a:lnTo>
                  <a:pt x="1972483" y="582855"/>
                </a:lnTo>
                <a:lnTo>
                  <a:pt x="1933090" y="570699"/>
                </a:lnTo>
                <a:lnTo>
                  <a:pt x="1599463" y="570699"/>
                </a:lnTo>
                <a:lnTo>
                  <a:pt x="1574266" y="569557"/>
                </a:lnTo>
                <a:lnTo>
                  <a:pt x="1524058" y="563680"/>
                </a:lnTo>
                <a:lnTo>
                  <a:pt x="1474335" y="553010"/>
                </a:lnTo>
                <a:lnTo>
                  <a:pt x="1425377" y="537547"/>
                </a:lnTo>
                <a:lnTo>
                  <a:pt x="1377466" y="517291"/>
                </a:lnTo>
                <a:lnTo>
                  <a:pt x="1330882" y="492242"/>
                </a:lnTo>
                <a:lnTo>
                  <a:pt x="1285906" y="462400"/>
                </a:lnTo>
                <a:lnTo>
                  <a:pt x="1242819" y="427764"/>
                </a:lnTo>
                <a:lnTo>
                  <a:pt x="1201903" y="388335"/>
                </a:lnTo>
                <a:lnTo>
                  <a:pt x="1040652" y="203996"/>
                </a:lnTo>
                <a:lnTo>
                  <a:pt x="1004088" y="165237"/>
                </a:lnTo>
                <a:lnTo>
                  <a:pt x="965539" y="130558"/>
                </a:lnTo>
                <a:lnTo>
                  <a:pt x="925225" y="99958"/>
                </a:lnTo>
                <a:lnTo>
                  <a:pt x="883367" y="73438"/>
                </a:lnTo>
                <a:lnTo>
                  <a:pt x="840186" y="50999"/>
                </a:lnTo>
                <a:lnTo>
                  <a:pt x="795901" y="32639"/>
                </a:lnTo>
                <a:lnTo>
                  <a:pt x="750735" y="18359"/>
                </a:lnTo>
                <a:lnTo>
                  <a:pt x="704906" y="8159"/>
                </a:lnTo>
                <a:lnTo>
                  <a:pt x="658636" y="2039"/>
                </a:lnTo>
                <a:lnTo>
                  <a:pt x="612146" y="0"/>
                </a:lnTo>
                <a:close/>
              </a:path>
              <a:path w="2019300" h="1894840">
                <a:moveTo>
                  <a:pt x="1649871" y="569388"/>
                </a:moveTo>
                <a:lnTo>
                  <a:pt x="1624677" y="570643"/>
                </a:lnTo>
                <a:lnTo>
                  <a:pt x="1599463" y="570699"/>
                </a:lnTo>
                <a:lnTo>
                  <a:pt x="1933090" y="570699"/>
                </a:lnTo>
                <a:lnTo>
                  <a:pt x="1932299" y="570584"/>
                </a:lnTo>
                <a:lnTo>
                  <a:pt x="1649871" y="569388"/>
                </a:lnTo>
                <a:close/>
              </a:path>
            </a:pathLst>
          </a:custGeom>
          <a:solidFill>
            <a:srgbClr val="B2D6AE"/>
          </a:solidFill>
          <a:ln>
            <a:solidFill>
              <a:schemeClr val="bg1">
                <a:lumMod val="75000"/>
              </a:schemeClr>
            </a:solidFill>
          </a:ln>
        </p:spPr>
        <p:txBody>
          <a:bodyPr wrap="square" lIns="0" tIns="0" rIns="0" bIns="0" rtlCol="0">
            <a:spAutoFit/>
          </a:bodyPr>
          <a:lstStyle/>
          <a:p>
            <a:pPr defTabSz="914078"/>
            <a:endParaRPr>
              <a:solidFill>
                <a:prstClr val="black"/>
              </a:solidFill>
            </a:endParaRPr>
          </a:p>
        </p:txBody>
      </p:sp>
      <p:sp>
        <p:nvSpPr>
          <p:cNvPr id="793" name="object 477"/>
          <p:cNvSpPr/>
          <p:nvPr/>
        </p:nvSpPr>
        <p:spPr>
          <a:xfrm>
            <a:off x="6544804" y="2536420"/>
            <a:ext cx="2019935" cy="1894839"/>
          </a:xfrm>
          <a:custGeom>
            <a:avLst/>
            <a:gdLst/>
            <a:ahLst/>
            <a:cxnLst/>
            <a:rect l="l" t="t" r="r" b="b"/>
            <a:pathLst>
              <a:path w="2019934" h="1894840">
                <a:moveTo>
                  <a:pt x="1649987" y="569388"/>
                </a:moveTo>
                <a:lnTo>
                  <a:pt x="1624793" y="570643"/>
                </a:lnTo>
                <a:lnTo>
                  <a:pt x="1599579" y="570699"/>
                </a:lnTo>
                <a:lnTo>
                  <a:pt x="1574381" y="569557"/>
                </a:lnTo>
                <a:lnTo>
                  <a:pt x="1524174" y="563680"/>
                </a:lnTo>
                <a:lnTo>
                  <a:pt x="1474451" y="553010"/>
                </a:lnTo>
                <a:lnTo>
                  <a:pt x="1425493" y="537547"/>
                </a:lnTo>
                <a:lnTo>
                  <a:pt x="1377581" y="517291"/>
                </a:lnTo>
                <a:lnTo>
                  <a:pt x="1330997" y="492242"/>
                </a:lnTo>
                <a:lnTo>
                  <a:pt x="1286021" y="462400"/>
                </a:lnTo>
                <a:lnTo>
                  <a:pt x="1242935" y="427764"/>
                </a:lnTo>
                <a:lnTo>
                  <a:pt x="1202018" y="388335"/>
                </a:lnTo>
                <a:lnTo>
                  <a:pt x="1040768" y="203996"/>
                </a:lnTo>
                <a:lnTo>
                  <a:pt x="1004204" y="165237"/>
                </a:lnTo>
                <a:lnTo>
                  <a:pt x="965655" y="130558"/>
                </a:lnTo>
                <a:lnTo>
                  <a:pt x="925341" y="99958"/>
                </a:lnTo>
                <a:lnTo>
                  <a:pt x="883483" y="73438"/>
                </a:lnTo>
                <a:lnTo>
                  <a:pt x="840301" y="50999"/>
                </a:lnTo>
                <a:lnTo>
                  <a:pt x="796017" y="32639"/>
                </a:lnTo>
                <a:lnTo>
                  <a:pt x="750850" y="18359"/>
                </a:lnTo>
                <a:lnTo>
                  <a:pt x="705022" y="8159"/>
                </a:lnTo>
                <a:lnTo>
                  <a:pt x="658752" y="2039"/>
                </a:lnTo>
                <a:lnTo>
                  <a:pt x="612262" y="0"/>
                </a:lnTo>
                <a:lnTo>
                  <a:pt x="565771" y="2039"/>
                </a:lnTo>
                <a:lnTo>
                  <a:pt x="519501" y="8159"/>
                </a:lnTo>
                <a:lnTo>
                  <a:pt x="473672" y="18359"/>
                </a:lnTo>
                <a:lnTo>
                  <a:pt x="428505" y="32639"/>
                </a:lnTo>
                <a:lnTo>
                  <a:pt x="384219" y="50999"/>
                </a:lnTo>
                <a:lnTo>
                  <a:pt x="341037" y="73438"/>
                </a:lnTo>
                <a:lnTo>
                  <a:pt x="299178" y="99958"/>
                </a:lnTo>
                <a:lnTo>
                  <a:pt x="258863" y="130558"/>
                </a:lnTo>
                <a:lnTo>
                  <a:pt x="220312" y="165237"/>
                </a:lnTo>
                <a:lnTo>
                  <a:pt x="183746" y="203996"/>
                </a:lnTo>
                <a:lnTo>
                  <a:pt x="16601" y="445728"/>
                </a:lnTo>
                <a:lnTo>
                  <a:pt x="1653" y="481054"/>
                </a:lnTo>
                <a:lnTo>
                  <a:pt x="0" y="493840"/>
                </a:lnTo>
                <a:lnTo>
                  <a:pt x="3457" y="1800933"/>
                </a:lnTo>
                <a:lnTo>
                  <a:pt x="13171" y="1842524"/>
                </a:lnTo>
                <a:lnTo>
                  <a:pt x="39016" y="1874570"/>
                </a:lnTo>
                <a:lnTo>
                  <a:pt x="76406" y="1892462"/>
                </a:lnTo>
                <a:lnTo>
                  <a:pt x="1926224" y="1894671"/>
                </a:lnTo>
                <a:lnTo>
                  <a:pt x="1940739" y="1893536"/>
                </a:lnTo>
                <a:lnTo>
                  <a:pt x="1979348" y="1877882"/>
                </a:lnTo>
                <a:lnTo>
                  <a:pt x="2007003" y="1847450"/>
                </a:lnTo>
                <a:lnTo>
                  <a:pt x="2019130" y="1806866"/>
                </a:lnTo>
                <a:lnTo>
                  <a:pt x="2019328" y="664371"/>
                </a:lnTo>
                <a:lnTo>
                  <a:pt x="2018205" y="649732"/>
                </a:lnTo>
                <a:lnTo>
                  <a:pt x="2002717" y="610777"/>
                </a:lnTo>
                <a:lnTo>
                  <a:pt x="1972599" y="582855"/>
                </a:lnTo>
                <a:lnTo>
                  <a:pt x="1932414" y="570584"/>
                </a:lnTo>
                <a:lnTo>
                  <a:pt x="1649987" y="569388"/>
                </a:lnTo>
                <a:close/>
              </a:path>
            </a:pathLst>
          </a:custGeom>
          <a:ln w="9004">
            <a:solidFill>
              <a:schemeClr val="bg1">
                <a:lumMod val="75000"/>
              </a:schemeClr>
            </a:solidFill>
          </a:ln>
        </p:spPr>
        <p:txBody>
          <a:bodyPr wrap="square" lIns="0" tIns="0" rIns="0" bIns="0" rtlCol="0">
            <a:spAutoFit/>
          </a:bodyPr>
          <a:lstStyle/>
          <a:p>
            <a:pPr defTabSz="914078"/>
            <a:endParaRPr>
              <a:solidFill>
                <a:prstClr val="black"/>
              </a:solidFill>
            </a:endParaRPr>
          </a:p>
        </p:txBody>
      </p:sp>
      <p:sp>
        <p:nvSpPr>
          <p:cNvPr id="794" name="object 478"/>
          <p:cNvSpPr/>
          <p:nvPr/>
        </p:nvSpPr>
        <p:spPr>
          <a:xfrm>
            <a:off x="7159248" y="2253052"/>
            <a:ext cx="1821232" cy="719618"/>
          </a:xfrm>
          <a:custGeom>
            <a:avLst/>
            <a:gdLst/>
            <a:ahLst/>
            <a:cxnLst/>
            <a:rect l="l" t="t" r="r" b="b"/>
            <a:pathLst>
              <a:path w="1160145" h="556895">
                <a:moveTo>
                  <a:pt x="1159941" y="556323"/>
                </a:moveTo>
                <a:lnTo>
                  <a:pt x="0" y="0"/>
                </a:lnTo>
              </a:path>
            </a:pathLst>
          </a:custGeom>
          <a:ln w="9004">
            <a:solidFill>
              <a:schemeClr val="bg1">
                <a:lumMod val="75000"/>
              </a:schemeClr>
            </a:solidFill>
          </a:ln>
        </p:spPr>
        <p:txBody>
          <a:bodyPr wrap="square" lIns="0" tIns="0" rIns="0" bIns="0" rtlCol="0">
            <a:spAutoFit/>
          </a:bodyPr>
          <a:lstStyle/>
          <a:p>
            <a:pPr defTabSz="914078"/>
            <a:endParaRPr>
              <a:solidFill>
                <a:prstClr val="black"/>
              </a:solidFill>
            </a:endParaRPr>
          </a:p>
        </p:txBody>
      </p:sp>
      <p:sp>
        <p:nvSpPr>
          <p:cNvPr id="795" name="object 479"/>
          <p:cNvSpPr/>
          <p:nvPr/>
        </p:nvSpPr>
        <p:spPr>
          <a:xfrm>
            <a:off x="7779134" y="2685840"/>
            <a:ext cx="137160" cy="151765"/>
          </a:xfrm>
          <a:custGeom>
            <a:avLst/>
            <a:gdLst/>
            <a:ahLst/>
            <a:cxnLst/>
            <a:rect l="l" t="t" r="r" b="b"/>
            <a:pathLst>
              <a:path w="137159" h="151765">
                <a:moveTo>
                  <a:pt x="24993" y="151498"/>
                </a:moveTo>
                <a:lnTo>
                  <a:pt x="111874" y="151498"/>
                </a:lnTo>
                <a:lnTo>
                  <a:pt x="125344" y="147561"/>
                </a:lnTo>
                <a:lnTo>
                  <a:pt x="134408" y="137346"/>
                </a:lnTo>
                <a:lnTo>
                  <a:pt x="136880" y="54000"/>
                </a:lnTo>
                <a:lnTo>
                  <a:pt x="134959" y="39676"/>
                </a:lnTo>
                <a:lnTo>
                  <a:pt x="110239" y="7435"/>
                </a:lnTo>
                <a:lnTo>
                  <a:pt x="54000" y="0"/>
                </a:lnTo>
                <a:lnTo>
                  <a:pt x="39676" y="1920"/>
                </a:lnTo>
                <a:lnTo>
                  <a:pt x="7435" y="26641"/>
                </a:lnTo>
                <a:lnTo>
                  <a:pt x="0" y="126504"/>
                </a:lnTo>
                <a:lnTo>
                  <a:pt x="3935" y="139968"/>
                </a:lnTo>
                <a:lnTo>
                  <a:pt x="14152" y="149029"/>
                </a:lnTo>
                <a:lnTo>
                  <a:pt x="24993" y="151498"/>
                </a:lnTo>
                <a:close/>
              </a:path>
            </a:pathLst>
          </a:custGeom>
          <a:ln w="9004">
            <a:solidFill>
              <a:schemeClr val="bg1">
                <a:lumMod val="75000"/>
              </a:schemeClr>
            </a:solidFill>
          </a:ln>
        </p:spPr>
        <p:txBody>
          <a:bodyPr wrap="square" lIns="0" tIns="0" rIns="0" bIns="0" rtlCol="0">
            <a:spAutoFit/>
          </a:bodyPr>
          <a:lstStyle/>
          <a:p>
            <a:pPr defTabSz="914078"/>
            <a:endParaRPr>
              <a:solidFill>
                <a:prstClr val="black"/>
              </a:solidFill>
            </a:endParaRPr>
          </a:p>
        </p:txBody>
      </p:sp>
      <p:sp>
        <p:nvSpPr>
          <p:cNvPr id="796" name="object 480"/>
          <p:cNvSpPr/>
          <p:nvPr/>
        </p:nvSpPr>
        <p:spPr>
          <a:xfrm>
            <a:off x="7781796" y="2721726"/>
            <a:ext cx="132080" cy="0"/>
          </a:xfrm>
          <a:custGeom>
            <a:avLst/>
            <a:gdLst/>
            <a:ahLst/>
            <a:cxnLst/>
            <a:rect l="l" t="t" r="r" b="b"/>
            <a:pathLst>
              <a:path w="132079">
                <a:moveTo>
                  <a:pt x="131559" y="0"/>
                </a:moveTo>
                <a:lnTo>
                  <a:pt x="0" y="0"/>
                </a:lnTo>
              </a:path>
            </a:pathLst>
          </a:custGeom>
          <a:ln w="9004">
            <a:solidFill>
              <a:schemeClr val="bg1">
                <a:lumMod val="75000"/>
              </a:schemeClr>
            </a:solidFill>
          </a:ln>
        </p:spPr>
        <p:txBody>
          <a:bodyPr wrap="square" lIns="0" tIns="0" rIns="0" bIns="0" rtlCol="0">
            <a:spAutoFit/>
          </a:bodyPr>
          <a:lstStyle/>
          <a:p>
            <a:pPr defTabSz="914078"/>
            <a:endParaRPr>
              <a:solidFill>
                <a:prstClr val="black"/>
              </a:solidFill>
            </a:endParaRPr>
          </a:p>
        </p:txBody>
      </p:sp>
      <p:sp>
        <p:nvSpPr>
          <p:cNvPr id="797" name="object 481"/>
          <p:cNvSpPr/>
          <p:nvPr/>
        </p:nvSpPr>
        <p:spPr>
          <a:xfrm>
            <a:off x="7779799" y="2778870"/>
            <a:ext cx="135890" cy="0"/>
          </a:xfrm>
          <a:custGeom>
            <a:avLst/>
            <a:gdLst/>
            <a:ahLst/>
            <a:cxnLst/>
            <a:rect l="l" t="t" r="r" b="b"/>
            <a:pathLst>
              <a:path w="135890">
                <a:moveTo>
                  <a:pt x="135547" y="0"/>
                </a:moveTo>
                <a:lnTo>
                  <a:pt x="0" y="0"/>
                </a:lnTo>
              </a:path>
            </a:pathLst>
          </a:custGeom>
          <a:ln w="9004">
            <a:solidFill>
              <a:schemeClr val="bg1">
                <a:lumMod val="75000"/>
              </a:schemeClr>
            </a:solidFill>
          </a:ln>
        </p:spPr>
        <p:txBody>
          <a:bodyPr wrap="square" lIns="0" tIns="0" rIns="0" bIns="0" rtlCol="0">
            <a:spAutoFit/>
          </a:bodyPr>
          <a:lstStyle/>
          <a:p>
            <a:pPr defTabSz="914078"/>
            <a:endParaRPr>
              <a:solidFill>
                <a:prstClr val="black"/>
              </a:solidFill>
            </a:endParaRPr>
          </a:p>
        </p:txBody>
      </p:sp>
      <p:sp>
        <p:nvSpPr>
          <p:cNvPr id="798" name="object 482"/>
          <p:cNvSpPr/>
          <p:nvPr/>
        </p:nvSpPr>
        <p:spPr>
          <a:xfrm>
            <a:off x="7880133" y="2691158"/>
            <a:ext cx="0" cy="88265"/>
          </a:xfrm>
          <a:custGeom>
            <a:avLst/>
            <a:gdLst/>
            <a:ahLst/>
            <a:cxnLst/>
            <a:rect l="l" t="t" r="r" b="b"/>
            <a:pathLst>
              <a:path h="88265">
                <a:moveTo>
                  <a:pt x="0" y="0"/>
                </a:moveTo>
                <a:lnTo>
                  <a:pt x="0" y="87718"/>
                </a:lnTo>
              </a:path>
            </a:pathLst>
          </a:custGeom>
          <a:ln w="9004">
            <a:solidFill>
              <a:schemeClr val="bg1">
                <a:lumMod val="75000"/>
              </a:schemeClr>
            </a:solidFill>
          </a:ln>
        </p:spPr>
        <p:txBody>
          <a:bodyPr wrap="square" lIns="0" tIns="0" rIns="0" bIns="0" rtlCol="0">
            <a:spAutoFit/>
          </a:bodyPr>
          <a:lstStyle/>
          <a:p>
            <a:pPr defTabSz="914078"/>
            <a:endParaRPr>
              <a:solidFill>
                <a:prstClr val="black"/>
              </a:solidFill>
            </a:endParaRPr>
          </a:p>
        </p:txBody>
      </p:sp>
      <p:sp>
        <p:nvSpPr>
          <p:cNvPr id="799" name="object 483"/>
          <p:cNvSpPr/>
          <p:nvPr/>
        </p:nvSpPr>
        <p:spPr>
          <a:xfrm>
            <a:off x="7815014" y="2687173"/>
            <a:ext cx="0" cy="92075"/>
          </a:xfrm>
          <a:custGeom>
            <a:avLst/>
            <a:gdLst/>
            <a:ahLst/>
            <a:cxnLst/>
            <a:rect l="l" t="t" r="r" b="b"/>
            <a:pathLst>
              <a:path h="92075">
                <a:moveTo>
                  <a:pt x="0" y="0"/>
                </a:moveTo>
                <a:lnTo>
                  <a:pt x="0" y="91694"/>
                </a:lnTo>
              </a:path>
            </a:pathLst>
          </a:custGeom>
          <a:ln w="9004">
            <a:solidFill>
              <a:schemeClr val="bg1">
                <a:lumMod val="75000"/>
              </a:schemeClr>
            </a:solidFill>
          </a:ln>
        </p:spPr>
        <p:txBody>
          <a:bodyPr wrap="square" lIns="0" tIns="0" rIns="0" bIns="0" rtlCol="0">
            <a:spAutoFit/>
          </a:bodyPr>
          <a:lstStyle/>
          <a:p>
            <a:pPr defTabSz="914078"/>
            <a:endParaRPr>
              <a:solidFill>
                <a:prstClr val="black"/>
              </a:solidFill>
            </a:endParaRPr>
          </a:p>
        </p:txBody>
      </p:sp>
      <p:sp>
        <p:nvSpPr>
          <p:cNvPr id="800" name="object 484"/>
          <p:cNvSpPr/>
          <p:nvPr/>
        </p:nvSpPr>
        <p:spPr>
          <a:xfrm>
            <a:off x="7848398" y="2535680"/>
            <a:ext cx="46990" cy="147320"/>
          </a:xfrm>
          <a:custGeom>
            <a:avLst/>
            <a:gdLst/>
            <a:ahLst/>
            <a:cxnLst/>
            <a:rect l="l" t="t" r="r" b="b"/>
            <a:pathLst>
              <a:path w="46990" h="147320">
                <a:moveTo>
                  <a:pt x="1993" y="0"/>
                </a:moveTo>
                <a:lnTo>
                  <a:pt x="35045" y="34732"/>
                </a:lnTo>
                <a:lnTo>
                  <a:pt x="46518" y="69110"/>
                </a:lnTo>
                <a:lnTo>
                  <a:pt x="46032" y="81157"/>
                </a:lnTo>
                <a:lnTo>
                  <a:pt x="43391" y="92978"/>
                </a:lnTo>
                <a:lnTo>
                  <a:pt x="38595" y="104259"/>
                </a:lnTo>
                <a:lnTo>
                  <a:pt x="31643" y="114688"/>
                </a:lnTo>
                <a:lnTo>
                  <a:pt x="0" y="146837"/>
                </a:lnTo>
              </a:path>
            </a:pathLst>
          </a:custGeom>
          <a:ln w="9004">
            <a:solidFill>
              <a:schemeClr val="bg1">
                <a:lumMod val="75000"/>
              </a:schemeClr>
            </a:solidFill>
          </a:ln>
        </p:spPr>
        <p:txBody>
          <a:bodyPr wrap="square" lIns="0" tIns="0" rIns="0" bIns="0" rtlCol="0">
            <a:spAutoFit/>
          </a:bodyPr>
          <a:lstStyle/>
          <a:p>
            <a:pPr defTabSz="914078"/>
            <a:endParaRPr>
              <a:solidFill>
                <a:prstClr val="black"/>
              </a:solidFill>
            </a:endParaRPr>
          </a:p>
        </p:txBody>
      </p:sp>
      <p:sp>
        <p:nvSpPr>
          <p:cNvPr id="801" name="object 485"/>
          <p:cNvSpPr/>
          <p:nvPr/>
        </p:nvSpPr>
        <p:spPr>
          <a:xfrm>
            <a:off x="7837110" y="2486510"/>
            <a:ext cx="22860" cy="48260"/>
          </a:xfrm>
          <a:custGeom>
            <a:avLst/>
            <a:gdLst/>
            <a:ahLst/>
            <a:cxnLst/>
            <a:rect l="l" t="t" r="r" b="b"/>
            <a:pathLst>
              <a:path w="22859" h="48259">
                <a:moveTo>
                  <a:pt x="17538" y="0"/>
                </a:moveTo>
                <a:lnTo>
                  <a:pt x="5054" y="0"/>
                </a:lnTo>
                <a:lnTo>
                  <a:pt x="0" y="5067"/>
                </a:lnTo>
                <a:lnTo>
                  <a:pt x="0" y="42786"/>
                </a:lnTo>
                <a:lnTo>
                  <a:pt x="5054" y="47840"/>
                </a:lnTo>
                <a:lnTo>
                  <a:pt x="17538" y="47840"/>
                </a:lnTo>
                <a:lnTo>
                  <a:pt x="22580" y="42786"/>
                </a:lnTo>
                <a:lnTo>
                  <a:pt x="22580" y="5067"/>
                </a:lnTo>
                <a:lnTo>
                  <a:pt x="17538" y="0"/>
                </a:lnTo>
                <a:close/>
              </a:path>
            </a:pathLst>
          </a:custGeom>
          <a:solidFill>
            <a:srgbClr val="B2D6AE"/>
          </a:solidFill>
          <a:ln>
            <a:solidFill>
              <a:schemeClr val="bg1">
                <a:lumMod val="75000"/>
              </a:schemeClr>
            </a:solidFill>
          </a:ln>
        </p:spPr>
        <p:txBody>
          <a:bodyPr wrap="square" lIns="0" tIns="0" rIns="0" bIns="0" rtlCol="0">
            <a:spAutoFit/>
          </a:bodyPr>
          <a:lstStyle/>
          <a:p>
            <a:pPr defTabSz="914078"/>
            <a:endParaRPr>
              <a:solidFill>
                <a:prstClr val="black"/>
              </a:solidFill>
            </a:endParaRPr>
          </a:p>
        </p:txBody>
      </p:sp>
      <p:sp>
        <p:nvSpPr>
          <p:cNvPr id="802" name="object 486"/>
          <p:cNvSpPr/>
          <p:nvPr/>
        </p:nvSpPr>
        <p:spPr>
          <a:xfrm>
            <a:off x="7837110" y="2486510"/>
            <a:ext cx="22860" cy="48260"/>
          </a:xfrm>
          <a:custGeom>
            <a:avLst/>
            <a:gdLst/>
            <a:ahLst/>
            <a:cxnLst/>
            <a:rect l="l" t="t" r="r" b="b"/>
            <a:pathLst>
              <a:path w="22859" h="48259">
                <a:moveTo>
                  <a:pt x="11290" y="47840"/>
                </a:moveTo>
                <a:lnTo>
                  <a:pt x="17538" y="47840"/>
                </a:lnTo>
                <a:lnTo>
                  <a:pt x="22580" y="42786"/>
                </a:lnTo>
                <a:lnTo>
                  <a:pt x="22580" y="36550"/>
                </a:lnTo>
                <a:lnTo>
                  <a:pt x="22580" y="11303"/>
                </a:lnTo>
                <a:lnTo>
                  <a:pt x="22580" y="5067"/>
                </a:lnTo>
                <a:lnTo>
                  <a:pt x="17538" y="0"/>
                </a:lnTo>
                <a:lnTo>
                  <a:pt x="11290" y="0"/>
                </a:lnTo>
                <a:lnTo>
                  <a:pt x="5054" y="0"/>
                </a:lnTo>
                <a:lnTo>
                  <a:pt x="0" y="5067"/>
                </a:lnTo>
                <a:lnTo>
                  <a:pt x="0" y="11303"/>
                </a:lnTo>
                <a:lnTo>
                  <a:pt x="0" y="36550"/>
                </a:lnTo>
                <a:lnTo>
                  <a:pt x="0" y="42786"/>
                </a:lnTo>
                <a:lnTo>
                  <a:pt x="5054" y="47840"/>
                </a:lnTo>
                <a:lnTo>
                  <a:pt x="11290" y="47840"/>
                </a:lnTo>
                <a:close/>
              </a:path>
            </a:pathLst>
          </a:custGeom>
          <a:ln w="9004">
            <a:solidFill>
              <a:schemeClr val="bg1">
                <a:lumMod val="75000"/>
              </a:schemeClr>
            </a:solidFill>
          </a:ln>
        </p:spPr>
        <p:txBody>
          <a:bodyPr wrap="square" lIns="0" tIns="0" rIns="0" bIns="0" rtlCol="0">
            <a:spAutoFit/>
          </a:bodyPr>
          <a:lstStyle/>
          <a:p>
            <a:pPr defTabSz="914078"/>
            <a:endParaRPr>
              <a:solidFill>
                <a:prstClr val="black"/>
              </a:solidFill>
            </a:endParaRPr>
          </a:p>
        </p:txBody>
      </p:sp>
      <p:sp>
        <p:nvSpPr>
          <p:cNvPr id="803" name="object 488"/>
          <p:cNvSpPr/>
          <p:nvPr/>
        </p:nvSpPr>
        <p:spPr>
          <a:xfrm>
            <a:off x="6603132" y="2473901"/>
            <a:ext cx="1970645" cy="1957358"/>
          </a:xfrm>
          <a:prstGeom prst="rect">
            <a:avLst/>
          </a:prstGeom>
          <a:blipFill>
            <a:blip r:embed="rId6" cstate="print"/>
            <a:stretch>
              <a:fillRect/>
            </a:stretch>
          </a:blipFill>
          <a:ln>
            <a:noFill/>
          </a:ln>
        </p:spPr>
        <p:txBody>
          <a:bodyPr wrap="square" lIns="0" tIns="0" rIns="0" bIns="0" rtlCol="0">
            <a:spAutoFit/>
          </a:bodyPr>
          <a:lstStyle/>
          <a:p>
            <a:pPr defTabSz="914078"/>
            <a:endParaRPr>
              <a:solidFill>
                <a:prstClr val="black"/>
              </a:solidFill>
            </a:endParaRPr>
          </a:p>
        </p:txBody>
      </p:sp>
      <p:sp>
        <p:nvSpPr>
          <p:cNvPr id="804" name="object 489"/>
          <p:cNvSpPr/>
          <p:nvPr/>
        </p:nvSpPr>
        <p:spPr>
          <a:xfrm>
            <a:off x="6771267" y="3999339"/>
            <a:ext cx="1788845" cy="383971"/>
          </a:xfrm>
          <a:prstGeom prst="rect">
            <a:avLst/>
          </a:prstGeom>
          <a:blipFill>
            <a:blip r:embed="rId7" cstate="print"/>
            <a:stretch>
              <a:fillRect/>
            </a:stretch>
          </a:blipFill>
          <a:ln>
            <a:solidFill>
              <a:schemeClr val="bg1">
                <a:lumMod val="75000"/>
              </a:schemeClr>
            </a:solidFill>
          </a:ln>
        </p:spPr>
        <p:txBody>
          <a:bodyPr wrap="square" lIns="0" tIns="0" rIns="0" bIns="0" rtlCol="0">
            <a:spAutoFit/>
          </a:bodyPr>
          <a:lstStyle/>
          <a:p>
            <a:pPr defTabSz="914078"/>
            <a:endParaRPr>
              <a:solidFill>
                <a:prstClr val="black"/>
              </a:solidFill>
            </a:endParaRPr>
          </a:p>
        </p:txBody>
      </p:sp>
      <p:sp>
        <p:nvSpPr>
          <p:cNvPr id="805" name="object 490"/>
          <p:cNvSpPr/>
          <p:nvPr/>
        </p:nvSpPr>
        <p:spPr>
          <a:xfrm>
            <a:off x="6768694" y="3438360"/>
            <a:ext cx="1824403" cy="992899"/>
          </a:xfrm>
          <a:prstGeom prst="rect">
            <a:avLst/>
          </a:prstGeom>
          <a:blipFill>
            <a:blip r:embed="rId8" cstate="print"/>
            <a:stretch>
              <a:fillRect/>
            </a:stretch>
          </a:blipFill>
          <a:ln>
            <a:solidFill>
              <a:schemeClr val="bg1">
                <a:lumMod val="75000"/>
              </a:schemeClr>
            </a:solidFill>
          </a:ln>
        </p:spPr>
        <p:txBody>
          <a:bodyPr wrap="square" lIns="0" tIns="0" rIns="0" bIns="0" rtlCol="0">
            <a:spAutoFit/>
          </a:bodyPr>
          <a:lstStyle/>
          <a:p>
            <a:pPr defTabSz="914078"/>
            <a:endParaRPr>
              <a:solidFill>
                <a:prstClr val="black"/>
              </a:solidFill>
            </a:endParaRPr>
          </a:p>
        </p:txBody>
      </p:sp>
      <p:sp>
        <p:nvSpPr>
          <p:cNvPr id="806" name="object 491"/>
          <p:cNvSpPr/>
          <p:nvPr/>
        </p:nvSpPr>
        <p:spPr>
          <a:xfrm>
            <a:off x="7024165" y="3467123"/>
            <a:ext cx="246379" cy="180340"/>
          </a:xfrm>
          <a:custGeom>
            <a:avLst/>
            <a:gdLst/>
            <a:ahLst/>
            <a:cxnLst/>
            <a:rect l="l" t="t" r="r" b="b"/>
            <a:pathLst>
              <a:path w="246379" h="180340">
                <a:moveTo>
                  <a:pt x="16001" y="0"/>
                </a:moveTo>
                <a:lnTo>
                  <a:pt x="224002" y="51320"/>
                </a:lnTo>
                <a:lnTo>
                  <a:pt x="235463" y="56859"/>
                </a:lnTo>
                <a:lnTo>
                  <a:pt x="242828" y="65806"/>
                </a:lnTo>
                <a:lnTo>
                  <a:pt x="246048" y="76663"/>
                </a:lnTo>
                <a:lnTo>
                  <a:pt x="245072" y="87930"/>
                </a:lnTo>
                <a:lnTo>
                  <a:pt x="239850" y="98108"/>
                </a:lnTo>
                <a:lnTo>
                  <a:pt x="230331" y="105695"/>
                </a:lnTo>
                <a:lnTo>
                  <a:pt x="0" y="179997"/>
                </a:lnTo>
              </a:path>
            </a:pathLst>
          </a:custGeom>
          <a:ln w="9004">
            <a:solidFill>
              <a:schemeClr val="bg1">
                <a:lumMod val="75000"/>
              </a:schemeClr>
            </a:solidFill>
            <a:prstDash val="dash"/>
          </a:ln>
        </p:spPr>
        <p:txBody>
          <a:bodyPr wrap="square" lIns="0" tIns="0" rIns="0" bIns="0" rtlCol="0">
            <a:spAutoFit/>
          </a:bodyPr>
          <a:lstStyle/>
          <a:p>
            <a:pPr defTabSz="914078"/>
            <a:endParaRPr>
              <a:solidFill>
                <a:prstClr val="black"/>
              </a:solidFill>
            </a:endParaRPr>
          </a:p>
        </p:txBody>
      </p:sp>
      <p:sp>
        <p:nvSpPr>
          <p:cNvPr id="807" name="object 492"/>
          <p:cNvSpPr/>
          <p:nvPr/>
        </p:nvSpPr>
        <p:spPr>
          <a:xfrm>
            <a:off x="8230477" y="3471131"/>
            <a:ext cx="233679" cy="164465"/>
          </a:xfrm>
          <a:custGeom>
            <a:avLst/>
            <a:gdLst/>
            <a:ahLst/>
            <a:cxnLst/>
            <a:rect l="l" t="t" r="r" b="b"/>
            <a:pathLst>
              <a:path w="233679" h="164465">
                <a:moveTo>
                  <a:pt x="233622" y="0"/>
                </a:moveTo>
                <a:lnTo>
                  <a:pt x="22281" y="50190"/>
                </a:lnTo>
                <a:lnTo>
                  <a:pt x="10709" y="55661"/>
                </a:lnTo>
                <a:lnTo>
                  <a:pt x="3270" y="64590"/>
                </a:lnTo>
                <a:lnTo>
                  <a:pt x="0" y="75459"/>
                </a:lnTo>
                <a:lnTo>
                  <a:pt x="932" y="86755"/>
                </a:lnTo>
                <a:lnTo>
                  <a:pt x="6101" y="96962"/>
                </a:lnTo>
                <a:lnTo>
                  <a:pt x="15544" y="104564"/>
                </a:lnTo>
                <a:lnTo>
                  <a:pt x="221620" y="163982"/>
                </a:lnTo>
              </a:path>
            </a:pathLst>
          </a:custGeom>
          <a:ln w="9004">
            <a:solidFill>
              <a:schemeClr val="bg1">
                <a:lumMod val="75000"/>
              </a:schemeClr>
            </a:solidFill>
            <a:prstDash val="dash"/>
          </a:ln>
        </p:spPr>
        <p:txBody>
          <a:bodyPr wrap="square" lIns="0" tIns="0" rIns="0" bIns="0" rtlCol="0">
            <a:spAutoFit/>
          </a:bodyPr>
          <a:lstStyle/>
          <a:p>
            <a:pPr defTabSz="914078"/>
            <a:endParaRPr>
              <a:solidFill>
                <a:prstClr val="black"/>
              </a:solidFill>
            </a:endParaRPr>
          </a:p>
        </p:txBody>
      </p:sp>
      <p:sp>
        <p:nvSpPr>
          <p:cNvPr id="808" name="object 503"/>
          <p:cNvSpPr/>
          <p:nvPr/>
        </p:nvSpPr>
        <p:spPr>
          <a:xfrm>
            <a:off x="6508015" y="2936702"/>
            <a:ext cx="159385" cy="168275"/>
          </a:xfrm>
          <a:custGeom>
            <a:avLst/>
            <a:gdLst/>
            <a:ahLst/>
            <a:cxnLst/>
            <a:rect l="l" t="t" r="r" b="b"/>
            <a:pathLst>
              <a:path w="159384" h="168275">
                <a:moveTo>
                  <a:pt x="78807" y="0"/>
                </a:moveTo>
                <a:lnTo>
                  <a:pt x="35155" y="11992"/>
                </a:lnTo>
                <a:lnTo>
                  <a:pt x="9982" y="41361"/>
                </a:lnTo>
                <a:lnTo>
                  <a:pt x="0" y="78910"/>
                </a:lnTo>
                <a:lnTo>
                  <a:pt x="585" y="95761"/>
                </a:lnTo>
                <a:lnTo>
                  <a:pt x="13169" y="132897"/>
                </a:lnTo>
                <a:lnTo>
                  <a:pt x="41377" y="160464"/>
                </a:lnTo>
                <a:lnTo>
                  <a:pt x="78229" y="168011"/>
                </a:lnTo>
                <a:lnTo>
                  <a:pt x="91116" y="166904"/>
                </a:lnTo>
                <a:lnTo>
                  <a:pt x="132536" y="146542"/>
                </a:lnTo>
                <a:lnTo>
                  <a:pt x="154087" y="112369"/>
                </a:lnTo>
                <a:lnTo>
                  <a:pt x="158878" y="78476"/>
                </a:lnTo>
                <a:lnTo>
                  <a:pt x="157505" y="66030"/>
                </a:lnTo>
                <a:lnTo>
                  <a:pt x="140034" y="29566"/>
                </a:lnTo>
                <a:lnTo>
                  <a:pt x="103874" y="3939"/>
                </a:lnTo>
                <a:lnTo>
                  <a:pt x="78807" y="0"/>
                </a:lnTo>
                <a:close/>
              </a:path>
            </a:pathLst>
          </a:custGeom>
          <a:solidFill>
            <a:srgbClr val="DEEDDC"/>
          </a:solidFill>
          <a:ln>
            <a:solidFill>
              <a:schemeClr val="bg1">
                <a:lumMod val="75000"/>
              </a:schemeClr>
            </a:solidFill>
          </a:ln>
        </p:spPr>
        <p:txBody>
          <a:bodyPr wrap="square" lIns="0" tIns="0" rIns="0" bIns="0" rtlCol="0">
            <a:spAutoFit/>
          </a:bodyPr>
          <a:lstStyle/>
          <a:p>
            <a:pPr defTabSz="914078"/>
            <a:endParaRPr>
              <a:solidFill>
                <a:prstClr val="black"/>
              </a:solidFill>
            </a:endParaRPr>
          </a:p>
        </p:txBody>
      </p:sp>
      <p:sp>
        <p:nvSpPr>
          <p:cNvPr id="809" name="object 504"/>
          <p:cNvSpPr/>
          <p:nvPr/>
        </p:nvSpPr>
        <p:spPr>
          <a:xfrm>
            <a:off x="6508015" y="2936702"/>
            <a:ext cx="159385" cy="168275"/>
          </a:xfrm>
          <a:custGeom>
            <a:avLst/>
            <a:gdLst/>
            <a:ahLst/>
            <a:cxnLst/>
            <a:rect l="l" t="t" r="r" b="b"/>
            <a:pathLst>
              <a:path w="159384" h="168275">
                <a:moveTo>
                  <a:pt x="114784" y="8741"/>
                </a:moveTo>
                <a:lnTo>
                  <a:pt x="103874" y="3939"/>
                </a:lnTo>
                <a:lnTo>
                  <a:pt x="91685" y="1031"/>
                </a:lnTo>
                <a:lnTo>
                  <a:pt x="78807" y="0"/>
                </a:lnTo>
                <a:lnTo>
                  <a:pt x="65828" y="827"/>
                </a:lnTo>
                <a:lnTo>
                  <a:pt x="25623" y="19818"/>
                </a:lnTo>
                <a:lnTo>
                  <a:pt x="4529" y="53813"/>
                </a:lnTo>
                <a:lnTo>
                  <a:pt x="0" y="78910"/>
                </a:lnTo>
                <a:lnTo>
                  <a:pt x="585" y="95761"/>
                </a:lnTo>
                <a:lnTo>
                  <a:pt x="13169" y="132897"/>
                </a:lnTo>
                <a:lnTo>
                  <a:pt x="41377" y="160464"/>
                </a:lnTo>
                <a:lnTo>
                  <a:pt x="78229" y="168011"/>
                </a:lnTo>
                <a:lnTo>
                  <a:pt x="91116" y="166904"/>
                </a:lnTo>
                <a:lnTo>
                  <a:pt x="132536" y="146542"/>
                </a:lnTo>
                <a:lnTo>
                  <a:pt x="154087" y="112369"/>
                </a:lnTo>
                <a:lnTo>
                  <a:pt x="158878" y="78476"/>
                </a:lnTo>
                <a:lnTo>
                  <a:pt x="157505" y="66030"/>
                </a:lnTo>
                <a:lnTo>
                  <a:pt x="140034" y="29566"/>
                </a:lnTo>
                <a:lnTo>
                  <a:pt x="114784" y="8741"/>
                </a:lnTo>
                <a:close/>
              </a:path>
            </a:pathLst>
          </a:custGeom>
          <a:ln w="9004">
            <a:solidFill>
              <a:schemeClr val="bg1">
                <a:lumMod val="75000"/>
              </a:schemeClr>
            </a:solidFill>
          </a:ln>
        </p:spPr>
        <p:txBody>
          <a:bodyPr wrap="square" lIns="0" tIns="0" rIns="0" bIns="0" rtlCol="0">
            <a:spAutoFit/>
          </a:bodyPr>
          <a:lstStyle/>
          <a:p>
            <a:pPr defTabSz="914078"/>
            <a:endParaRPr>
              <a:solidFill>
                <a:prstClr val="black"/>
              </a:solidFill>
            </a:endParaRPr>
          </a:p>
        </p:txBody>
      </p:sp>
      <p:sp>
        <p:nvSpPr>
          <p:cNvPr id="810" name="object 505"/>
          <p:cNvSpPr/>
          <p:nvPr/>
        </p:nvSpPr>
        <p:spPr>
          <a:xfrm>
            <a:off x="6589531" y="2974535"/>
            <a:ext cx="0" cy="246379"/>
          </a:xfrm>
          <a:custGeom>
            <a:avLst/>
            <a:gdLst/>
            <a:ahLst/>
            <a:cxnLst/>
            <a:rect l="l" t="t" r="r" b="b"/>
            <a:pathLst>
              <a:path h="246379">
                <a:moveTo>
                  <a:pt x="0" y="0"/>
                </a:moveTo>
                <a:lnTo>
                  <a:pt x="0" y="246341"/>
                </a:lnTo>
              </a:path>
            </a:pathLst>
          </a:custGeom>
          <a:ln w="9004">
            <a:solidFill>
              <a:schemeClr val="bg1">
                <a:lumMod val="75000"/>
              </a:schemeClr>
            </a:solidFill>
          </a:ln>
        </p:spPr>
        <p:txBody>
          <a:bodyPr wrap="square" lIns="0" tIns="0" rIns="0" bIns="0" rtlCol="0">
            <a:spAutoFit/>
          </a:bodyPr>
          <a:lstStyle/>
          <a:p>
            <a:pPr defTabSz="914078"/>
            <a:endParaRPr>
              <a:solidFill>
                <a:prstClr val="black"/>
              </a:solidFill>
            </a:endParaRPr>
          </a:p>
        </p:txBody>
      </p:sp>
      <p:sp>
        <p:nvSpPr>
          <p:cNvPr id="811" name="object 506"/>
          <p:cNvSpPr/>
          <p:nvPr/>
        </p:nvSpPr>
        <p:spPr>
          <a:xfrm>
            <a:off x="6590978" y="3034796"/>
            <a:ext cx="38100" cy="39370"/>
          </a:xfrm>
          <a:custGeom>
            <a:avLst/>
            <a:gdLst/>
            <a:ahLst/>
            <a:cxnLst/>
            <a:rect l="l" t="t" r="r" b="b"/>
            <a:pathLst>
              <a:path w="38100" h="39370">
                <a:moveTo>
                  <a:pt x="0" y="38874"/>
                </a:moveTo>
                <a:lnTo>
                  <a:pt x="37960" y="0"/>
                </a:lnTo>
              </a:path>
            </a:pathLst>
          </a:custGeom>
          <a:ln w="9004">
            <a:solidFill>
              <a:schemeClr val="bg1">
                <a:lumMod val="75000"/>
              </a:schemeClr>
            </a:solidFill>
          </a:ln>
        </p:spPr>
        <p:txBody>
          <a:bodyPr wrap="square" lIns="0" tIns="0" rIns="0" bIns="0" rtlCol="0">
            <a:spAutoFit/>
          </a:bodyPr>
          <a:lstStyle/>
          <a:p>
            <a:pPr defTabSz="914078"/>
            <a:endParaRPr>
              <a:solidFill>
                <a:prstClr val="black"/>
              </a:solidFill>
            </a:endParaRPr>
          </a:p>
        </p:txBody>
      </p:sp>
      <p:sp>
        <p:nvSpPr>
          <p:cNvPr id="812" name="object 507"/>
          <p:cNvSpPr/>
          <p:nvPr/>
        </p:nvSpPr>
        <p:spPr>
          <a:xfrm>
            <a:off x="6563229" y="2996036"/>
            <a:ext cx="25400" cy="27305"/>
          </a:xfrm>
          <a:custGeom>
            <a:avLst/>
            <a:gdLst/>
            <a:ahLst/>
            <a:cxnLst/>
            <a:rect l="l" t="t" r="r" b="b"/>
            <a:pathLst>
              <a:path w="25400" h="27304">
                <a:moveTo>
                  <a:pt x="24955" y="27114"/>
                </a:moveTo>
                <a:lnTo>
                  <a:pt x="0" y="0"/>
                </a:lnTo>
              </a:path>
            </a:pathLst>
          </a:custGeom>
          <a:ln w="9004">
            <a:solidFill>
              <a:schemeClr val="bg1">
                <a:lumMod val="75000"/>
              </a:schemeClr>
            </a:solidFill>
          </a:ln>
        </p:spPr>
        <p:txBody>
          <a:bodyPr wrap="square" lIns="0" tIns="0" rIns="0" bIns="0" rtlCol="0">
            <a:spAutoFit/>
          </a:bodyPr>
          <a:lstStyle/>
          <a:p>
            <a:pPr defTabSz="914078"/>
            <a:endParaRPr>
              <a:solidFill>
                <a:prstClr val="black"/>
              </a:solidFill>
            </a:endParaRPr>
          </a:p>
        </p:txBody>
      </p:sp>
      <p:sp>
        <p:nvSpPr>
          <p:cNvPr id="813" name="object 439"/>
          <p:cNvSpPr/>
          <p:nvPr/>
        </p:nvSpPr>
        <p:spPr>
          <a:xfrm>
            <a:off x="4257285" y="5876917"/>
            <a:ext cx="708025" cy="467359"/>
          </a:xfrm>
          <a:custGeom>
            <a:avLst/>
            <a:gdLst/>
            <a:ahLst/>
            <a:cxnLst/>
            <a:rect l="l" t="t" r="r" b="b"/>
            <a:pathLst>
              <a:path w="708025" h="467360">
                <a:moveTo>
                  <a:pt x="0" y="4432"/>
                </a:moveTo>
                <a:lnTo>
                  <a:pt x="484835" y="0"/>
                </a:lnTo>
                <a:lnTo>
                  <a:pt x="707593" y="428282"/>
                </a:lnTo>
                <a:lnTo>
                  <a:pt x="334784" y="466953"/>
                </a:lnTo>
              </a:path>
            </a:pathLst>
          </a:custGeom>
          <a:solidFill>
            <a:schemeClr val="bg1">
              <a:lumMod val="75000"/>
            </a:schemeClr>
          </a:solidFill>
          <a:ln w="12268">
            <a:solidFill>
              <a:srgbClr val="FFFDFE"/>
            </a:solidFill>
          </a:ln>
        </p:spPr>
        <p:txBody>
          <a:bodyPr wrap="square" lIns="0" tIns="0" rIns="0" bIns="0" rtlCol="0">
            <a:spAutoFit/>
          </a:bodyPr>
          <a:lstStyle/>
          <a:p>
            <a:pPr defTabSz="914078"/>
            <a:endParaRPr>
              <a:solidFill>
                <a:prstClr val="black"/>
              </a:solidFill>
            </a:endParaRPr>
          </a:p>
        </p:txBody>
      </p:sp>
      <p:sp>
        <p:nvSpPr>
          <p:cNvPr id="814" name="object 440"/>
          <p:cNvSpPr/>
          <p:nvPr/>
        </p:nvSpPr>
        <p:spPr>
          <a:xfrm>
            <a:off x="4086021" y="5777659"/>
            <a:ext cx="194310" cy="538480"/>
          </a:xfrm>
          <a:custGeom>
            <a:avLst/>
            <a:gdLst/>
            <a:ahLst/>
            <a:cxnLst/>
            <a:rect l="l" t="t" r="r" b="b"/>
            <a:pathLst>
              <a:path w="194310" h="538479">
                <a:moveTo>
                  <a:pt x="0" y="538403"/>
                </a:moveTo>
                <a:lnTo>
                  <a:pt x="190931" y="52501"/>
                </a:lnTo>
                <a:lnTo>
                  <a:pt x="193805" y="40506"/>
                </a:lnTo>
                <a:lnTo>
                  <a:pt x="190295" y="29238"/>
                </a:lnTo>
                <a:lnTo>
                  <a:pt x="181458" y="21649"/>
                </a:lnTo>
                <a:lnTo>
                  <a:pt x="99390" y="0"/>
                </a:lnTo>
              </a:path>
            </a:pathLst>
          </a:custGeom>
          <a:solidFill>
            <a:schemeClr val="bg1">
              <a:lumMod val="75000"/>
            </a:schemeClr>
          </a:solidFill>
          <a:ln w="12268">
            <a:solidFill>
              <a:srgbClr val="FFFFFF"/>
            </a:solidFill>
          </a:ln>
        </p:spPr>
        <p:txBody>
          <a:bodyPr wrap="square" lIns="0" tIns="0" rIns="0" bIns="0" rtlCol="0">
            <a:spAutoFit/>
          </a:bodyPr>
          <a:lstStyle/>
          <a:p>
            <a:pPr defTabSz="914078"/>
            <a:endParaRPr>
              <a:solidFill>
                <a:prstClr val="black"/>
              </a:solidFill>
            </a:endParaRPr>
          </a:p>
        </p:txBody>
      </p:sp>
      <p:sp>
        <p:nvSpPr>
          <p:cNvPr id="815" name="object 441"/>
          <p:cNvSpPr/>
          <p:nvPr/>
        </p:nvSpPr>
        <p:spPr>
          <a:xfrm>
            <a:off x="4230186" y="5806345"/>
            <a:ext cx="542925" cy="537845"/>
          </a:xfrm>
          <a:custGeom>
            <a:avLst/>
            <a:gdLst/>
            <a:ahLst/>
            <a:cxnLst/>
            <a:rect l="l" t="t" r="r" b="b"/>
            <a:pathLst>
              <a:path w="542925" h="537845">
                <a:moveTo>
                  <a:pt x="542645" y="0"/>
                </a:moveTo>
                <a:lnTo>
                  <a:pt x="361886" y="537514"/>
                </a:lnTo>
                <a:lnTo>
                  <a:pt x="0" y="142443"/>
                </a:lnTo>
              </a:path>
            </a:pathLst>
          </a:custGeom>
          <a:solidFill>
            <a:schemeClr val="bg1">
              <a:lumMod val="75000"/>
            </a:schemeClr>
          </a:solidFill>
          <a:ln w="12268">
            <a:solidFill>
              <a:srgbClr val="FFFFFF"/>
            </a:solidFill>
          </a:ln>
        </p:spPr>
        <p:txBody>
          <a:bodyPr wrap="square" lIns="0" tIns="0" rIns="0" bIns="0" rtlCol="0">
            <a:spAutoFit/>
          </a:bodyPr>
          <a:lstStyle/>
          <a:p>
            <a:pPr defTabSz="914078"/>
            <a:endParaRPr>
              <a:solidFill>
                <a:prstClr val="black"/>
              </a:solidFill>
            </a:endParaRPr>
          </a:p>
        </p:txBody>
      </p:sp>
      <p:sp>
        <p:nvSpPr>
          <p:cNvPr id="816" name="object 442"/>
          <p:cNvSpPr/>
          <p:nvPr/>
        </p:nvSpPr>
        <p:spPr>
          <a:xfrm>
            <a:off x="4634580" y="5725511"/>
            <a:ext cx="254000" cy="71120"/>
          </a:xfrm>
          <a:custGeom>
            <a:avLst/>
            <a:gdLst/>
            <a:ahLst/>
            <a:cxnLst/>
            <a:rect l="l" t="t" r="r" b="b"/>
            <a:pathLst>
              <a:path w="254000" h="71120">
                <a:moveTo>
                  <a:pt x="176479" y="3253"/>
                </a:moveTo>
                <a:lnTo>
                  <a:pt x="189216" y="424"/>
                </a:lnTo>
                <a:lnTo>
                  <a:pt x="202104" y="0"/>
                </a:lnTo>
                <a:lnTo>
                  <a:pt x="214660" y="1869"/>
                </a:lnTo>
                <a:lnTo>
                  <a:pt x="251916" y="31950"/>
                </a:lnTo>
                <a:lnTo>
                  <a:pt x="253561" y="42568"/>
                </a:lnTo>
                <a:lnTo>
                  <a:pt x="249576" y="52068"/>
                </a:lnTo>
                <a:lnTo>
                  <a:pt x="201904" y="66834"/>
                </a:lnTo>
                <a:lnTo>
                  <a:pt x="154194" y="70751"/>
                </a:lnTo>
                <a:lnTo>
                  <a:pt x="137329" y="70915"/>
                </a:lnTo>
                <a:lnTo>
                  <a:pt x="120393" y="70577"/>
                </a:lnTo>
                <a:lnTo>
                  <a:pt x="71632" y="66971"/>
                </a:lnTo>
                <a:lnTo>
                  <a:pt x="31117" y="60346"/>
                </a:lnTo>
                <a:lnTo>
                  <a:pt x="0" y="45646"/>
                </a:lnTo>
                <a:lnTo>
                  <a:pt x="1333" y="40188"/>
                </a:lnTo>
                <a:lnTo>
                  <a:pt x="41984" y="24618"/>
                </a:lnTo>
                <a:lnTo>
                  <a:pt x="84564" y="19685"/>
                </a:lnTo>
                <a:lnTo>
                  <a:pt x="100290" y="17948"/>
                </a:lnTo>
                <a:lnTo>
                  <a:pt x="116365" y="15935"/>
                </a:lnTo>
                <a:lnTo>
                  <a:pt x="132539" y="13507"/>
                </a:lnTo>
                <a:lnTo>
                  <a:pt x="148564" y="10528"/>
                </a:lnTo>
                <a:lnTo>
                  <a:pt x="164188" y="6858"/>
                </a:lnTo>
                <a:lnTo>
                  <a:pt x="176479" y="3253"/>
                </a:lnTo>
                <a:close/>
              </a:path>
            </a:pathLst>
          </a:custGeom>
          <a:solidFill>
            <a:schemeClr val="bg1">
              <a:lumMod val="75000"/>
            </a:schemeClr>
          </a:solidFill>
          <a:ln w="12268">
            <a:solidFill>
              <a:srgbClr val="FFFFFF"/>
            </a:solidFill>
          </a:ln>
        </p:spPr>
        <p:txBody>
          <a:bodyPr wrap="square" lIns="0" tIns="0" rIns="0" bIns="0" rtlCol="0">
            <a:spAutoFit/>
          </a:bodyPr>
          <a:lstStyle/>
          <a:p>
            <a:pPr defTabSz="914078"/>
            <a:endParaRPr>
              <a:solidFill>
                <a:prstClr val="black"/>
              </a:solidFill>
            </a:endParaRPr>
          </a:p>
        </p:txBody>
      </p:sp>
      <p:sp>
        <p:nvSpPr>
          <p:cNvPr id="817" name="object 443"/>
          <p:cNvSpPr/>
          <p:nvPr/>
        </p:nvSpPr>
        <p:spPr>
          <a:xfrm>
            <a:off x="4051595" y="5767894"/>
            <a:ext cx="161290" cy="150495"/>
          </a:xfrm>
          <a:custGeom>
            <a:avLst/>
            <a:gdLst/>
            <a:ahLst/>
            <a:cxnLst/>
            <a:rect l="l" t="t" r="r" b="b"/>
            <a:pathLst>
              <a:path w="161289" h="150495">
                <a:moveTo>
                  <a:pt x="160790" y="14204"/>
                </a:moveTo>
                <a:lnTo>
                  <a:pt x="79307" y="818"/>
                </a:lnTo>
                <a:lnTo>
                  <a:pt x="66247" y="0"/>
                </a:lnTo>
                <a:lnTo>
                  <a:pt x="53638" y="1739"/>
                </a:lnTo>
                <a:lnTo>
                  <a:pt x="12676" y="30313"/>
                </a:lnTo>
                <a:lnTo>
                  <a:pt x="0" y="70606"/>
                </a:lnTo>
                <a:lnTo>
                  <a:pt x="748" y="85436"/>
                </a:lnTo>
                <a:lnTo>
                  <a:pt x="14104" y="122663"/>
                </a:lnTo>
                <a:lnTo>
                  <a:pt x="40878" y="146110"/>
                </a:lnTo>
                <a:lnTo>
                  <a:pt x="52064" y="150221"/>
                </a:lnTo>
              </a:path>
            </a:pathLst>
          </a:custGeom>
          <a:solidFill>
            <a:schemeClr val="bg1">
              <a:lumMod val="75000"/>
            </a:schemeClr>
          </a:solidFill>
          <a:ln w="36804">
            <a:solidFill>
              <a:srgbClr val="FFFFFF"/>
            </a:solidFill>
          </a:ln>
        </p:spPr>
        <p:txBody>
          <a:bodyPr wrap="square" lIns="0" tIns="0" rIns="0" bIns="0" rtlCol="0">
            <a:spAutoFit/>
          </a:bodyPr>
          <a:lstStyle/>
          <a:p>
            <a:pPr defTabSz="914078"/>
            <a:endParaRPr>
              <a:solidFill>
                <a:prstClr val="black"/>
              </a:solidFill>
            </a:endParaRPr>
          </a:p>
        </p:txBody>
      </p:sp>
      <p:sp>
        <p:nvSpPr>
          <p:cNvPr id="818" name="object 444"/>
          <p:cNvSpPr/>
          <p:nvPr/>
        </p:nvSpPr>
        <p:spPr>
          <a:xfrm>
            <a:off x="4230189" y="5876917"/>
            <a:ext cx="23495" cy="72390"/>
          </a:xfrm>
          <a:custGeom>
            <a:avLst/>
            <a:gdLst/>
            <a:ahLst/>
            <a:cxnLst/>
            <a:rect l="l" t="t" r="r" b="b"/>
            <a:pathLst>
              <a:path w="23495" h="72389">
                <a:moveTo>
                  <a:pt x="22974" y="0"/>
                </a:moveTo>
                <a:lnTo>
                  <a:pt x="0" y="71869"/>
                </a:lnTo>
              </a:path>
            </a:pathLst>
          </a:custGeom>
          <a:ln w="36804">
            <a:solidFill>
              <a:srgbClr val="FFFFFF"/>
            </a:solidFill>
          </a:ln>
        </p:spPr>
        <p:txBody>
          <a:bodyPr wrap="square" lIns="0" tIns="0" rIns="0" bIns="0" rtlCol="0">
            <a:spAutoFit/>
          </a:bodyPr>
          <a:lstStyle/>
          <a:p>
            <a:pPr defTabSz="914078"/>
            <a:endParaRPr>
              <a:solidFill>
                <a:prstClr val="black"/>
              </a:solidFill>
            </a:endParaRPr>
          </a:p>
        </p:txBody>
      </p:sp>
      <p:sp>
        <p:nvSpPr>
          <p:cNvPr id="819" name="object 445"/>
          <p:cNvSpPr/>
          <p:nvPr/>
        </p:nvSpPr>
        <p:spPr>
          <a:xfrm>
            <a:off x="4589468" y="5876919"/>
            <a:ext cx="153035" cy="469265"/>
          </a:xfrm>
          <a:custGeom>
            <a:avLst/>
            <a:gdLst/>
            <a:ahLst/>
            <a:cxnLst/>
            <a:rect l="l" t="t" r="r" b="b"/>
            <a:pathLst>
              <a:path w="153034" h="469264">
                <a:moveTo>
                  <a:pt x="0" y="468769"/>
                </a:moveTo>
                <a:lnTo>
                  <a:pt x="152641" y="0"/>
                </a:lnTo>
              </a:path>
            </a:pathLst>
          </a:custGeom>
          <a:ln w="36804">
            <a:solidFill>
              <a:srgbClr val="FFFFFF"/>
            </a:solidFill>
          </a:ln>
        </p:spPr>
        <p:txBody>
          <a:bodyPr wrap="square" lIns="0" tIns="0" rIns="0" bIns="0" rtlCol="0">
            <a:spAutoFit/>
          </a:bodyPr>
          <a:lstStyle/>
          <a:p>
            <a:pPr defTabSz="914078"/>
            <a:endParaRPr>
              <a:solidFill>
                <a:prstClr val="black"/>
              </a:solidFill>
            </a:endParaRPr>
          </a:p>
        </p:txBody>
      </p:sp>
      <p:sp>
        <p:nvSpPr>
          <p:cNvPr id="820" name="object 446"/>
          <p:cNvSpPr/>
          <p:nvPr/>
        </p:nvSpPr>
        <p:spPr>
          <a:xfrm>
            <a:off x="4686134" y="6002759"/>
            <a:ext cx="557530" cy="605155"/>
          </a:xfrm>
          <a:custGeom>
            <a:avLst/>
            <a:gdLst/>
            <a:ahLst/>
            <a:cxnLst/>
            <a:rect l="l" t="t" r="r" b="b"/>
            <a:pathLst>
              <a:path w="557529" h="605154">
                <a:moveTo>
                  <a:pt x="0" y="302437"/>
                </a:moveTo>
                <a:lnTo>
                  <a:pt x="3648" y="351497"/>
                </a:lnTo>
                <a:lnTo>
                  <a:pt x="14209" y="398037"/>
                </a:lnTo>
                <a:lnTo>
                  <a:pt x="31111" y="441433"/>
                </a:lnTo>
                <a:lnTo>
                  <a:pt x="53779" y="481062"/>
                </a:lnTo>
                <a:lnTo>
                  <a:pt x="81640" y="516304"/>
                </a:lnTo>
                <a:lnTo>
                  <a:pt x="114119" y="546534"/>
                </a:lnTo>
                <a:lnTo>
                  <a:pt x="150644" y="571130"/>
                </a:lnTo>
                <a:lnTo>
                  <a:pt x="190640" y="589469"/>
                </a:lnTo>
                <a:lnTo>
                  <a:pt x="233534" y="600929"/>
                </a:lnTo>
                <a:lnTo>
                  <a:pt x="278752" y="604888"/>
                </a:lnTo>
                <a:lnTo>
                  <a:pt x="301610" y="603885"/>
                </a:lnTo>
                <a:lnTo>
                  <a:pt x="345730" y="596098"/>
                </a:lnTo>
                <a:lnTo>
                  <a:pt x="387242" y="581120"/>
                </a:lnTo>
                <a:lnTo>
                  <a:pt x="425571" y="559575"/>
                </a:lnTo>
                <a:lnTo>
                  <a:pt x="460145" y="532084"/>
                </a:lnTo>
                <a:lnTo>
                  <a:pt x="490387" y="499271"/>
                </a:lnTo>
                <a:lnTo>
                  <a:pt x="515725" y="461757"/>
                </a:lnTo>
                <a:lnTo>
                  <a:pt x="535584" y="420166"/>
                </a:lnTo>
                <a:lnTo>
                  <a:pt x="549389" y="375121"/>
                </a:lnTo>
                <a:lnTo>
                  <a:pt x="556567" y="327244"/>
                </a:lnTo>
                <a:lnTo>
                  <a:pt x="557491" y="302437"/>
                </a:lnTo>
                <a:lnTo>
                  <a:pt x="556567" y="277633"/>
                </a:lnTo>
                <a:lnTo>
                  <a:pt x="549389" y="229758"/>
                </a:lnTo>
                <a:lnTo>
                  <a:pt x="535584" y="184715"/>
                </a:lnTo>
                <a:lnTo>
                  <a:pt x="515725" y="143127"/>
                </a:lnTo>
                <a:lnTo>
                  <a:pt x="490387" y="105615"/>
                </a:lnTo>
                <a:lnTo>
                  <a:pt x="460145" y="72802"/>
                </a:lnTo>
                <a:lnTo>
                  <a:pt x="425571" y="45312"/>
                </a:lnTo>
                <a:lnTo>
                  <a:pt x="387242" y="23767"/>
                </a:lnTo>
                <a:lnTo>
                  <a:pt x="345730" y="8789"/>
                </a:lnTo>
                <a:lnTo>
                  <a:pt x="301610" y="1002"/>
                </a:lnTo>
                <a:lnTo>
                  <a:pt x="278752" y="0"/>
                </a:lnTo>
                <a:lnTo>
                  <a:pt x="255888" y="1002"/>
                </a:lnTo>
                <a:lnTo>
                  <a:pt x="211761" y="8789"/>
                </a:lnTo>
                <a:lnTo>
                  <a:pt x="170244" y="23767"/>
                </a:lnTo>
                <a:lnTo>
                  <a:pt x="131912" y="45312"/>
                </a:lnTo>
                <a:lnTo>
                  <a:pt x="97338" y="72802"/>
                </a:lnTo>
                <a:lnTo>
                  <a:pt x="67096" y="105615"/>
                </a:lnTo>
                <a:lnTo>
                  <a:pt x="41760" y="143127"/>
                </a:lnTo>
                <a:lnTo>
                  <a:pt x="21904" y="184715"/>
                </a:lnTo>
                <a:lnTo>
                  <a:pt x="8100" y="229758"/>
                </a:lnTo>
                <a:lnTo>
                  <a:pt x="923" y="277633"/>
                </a:lnTo>
                <a:lnTo>
                  <a:pt x="0" y="302437"/>
                </a:lnTo>
                <a:close/>
              </a:path>
            </a:pathLst>
          </a:custGeom>
          <a:solidFill>
            <a:schemeClr val="bg1">
              <a:lumMod val="75000"/>
            </a:schemeClr>
          </a:solidFill>
          <a:ln w="12268">
            <a:solidFill>
              <a:srgbClr val="FFFDFE"/>
            </a:solidFill>
          </a:ln>
        </p:spPr>
        <p:txBody>
          <a:bodyPr wrap="square" lIns="0" tIns="0" rIns="0" bIns="0" rtlCol="0">
            <a:spAutoFit/>
          </a:bodyPr>
          <a:lstStyle/>
          <a:p>
            <a:pPr defTabSz="914078"/>
            <a:endParaRPr>
              <a:solidFill>
                <a:prstClr val="black"/>
              </a:solidFill>
            </a:endParaRPr>
          </a:p>
        </p:txBody>
      </p:sp>
      <p:sp>
        <p:nvSpPr>
          <p:cNvPr id="821" name="object 447"/>
          <p:cNvSpPr/>
          <p:nvPr/>
        </p:nvSpPr>
        <p:spPr>
          <a:xfrm>
            <a:off x="3807281" y="6013612"/>
            <a:ext cx="557530" cy="605155"/>
          </a:xfrm>
          <a:custGeom>
            <a:avLst/>
            <a:gdLst/>
            <a:ahLst/>
            <a:cxnLst/>
            <a:rect l="l" t="t" r="r" b="b"/>
            <a:pathLst>
              <a:path w="557529" h="605154">
                <a:moveTo>
                  <a:pt x="0" y="302450"/>
                </a:moveTo>
                <a:lnTo>
                  <a:pt x="3648" y="351507"/>
                </a:lnTo>
                <a:lnTo>
                  <a:pt x="14209" y="398045"/>
                </a:lnTo>
                <a:lnTo>
                  <a:pt x="31111" y="441440"/>
                </a:lnTo>
                <a:lnTo>
                  <a:pt x="53778" y="481070"/>
                </a:lnTo>
                <a:lnTo>
                  <a:pt x="81638" y="516312"/>
                </a:lnTo>
                <a:lnTo>
                  <a:pt x="114117" y="546543"/>
                </a:lnTo>
                <a:lnTo>
                  <a:pt x="150640" y="571140"/>
                </a:lnTo>
                <a:lnTo>
                  <a:pt x="190634" y="589481"/>
                </a:lnTo>
                <a:lnTo>
                  <a:pt x="233525" y="600942"/>
                </a:lnTo>
                <a:lnTo>
                  <a:pt x="278739" y="604901"/>
                </a:lnTo>
                <a:lnTo>
                  <a:pt x="301601" y="603898"/>
                </a:lnTo>
                <a:lnTo>
                  <a:pt x="345726" y="596110"/>
                </a:lnTo>
                <a:lnTo>
                  <a:pt x="387242" y="581131"/>
                </a:lnTo>
                <a:lnTo>
                  <a:pt x="425573" y="559584"/>
                </a:lnTo>
                <a:lnTo>
                  <a:pt x="460148" y="532092"/>
                </a:lnTo>
                <a:lnTo>
                  <a:pt x="490390" y="499278"/>
                </a:lnTo>
                <a:lnTo>
                  <a:pt x="515728" y="461764"/>
                </a:lnTo>
                <a:lnTo>
                  <a:pt x="535585" y="420174"/>
                </a:lnTo>
                <a:lnTo>
                  <a:pt x="549390" y="375130"/>
                </a:lnTo>
                <a:lnTo>
                  <a:pt x="556567" y="327255"/>
                </a:lnTo>
                <a:lnTo>
                  <a:pt x="557491" y="302450"/>
                </a:lnTo>
                <a:lnTo>
                  <a:pt x="556567" y="277644"/>
                </a:lnTo>
                <a:lnTo>
                  <a:pt x="549390" y="229766"/>
                </a:lnTo>
                <a:lnTo>
                  <a:pt x="535585" y="184721"/>
                </a:lnTo>
                <a:lnTo>
                  <a:pt x="515728" y="143130"/>
                </a:lnTo>
                <a:lnTo>
                  <a:pt x="490390" y="105617"/>
                </a:lnTo>
                <a:lnTo>
                  <a:pt x="460148" y="72803"/>
                </a:lnTo>
                <a:lnTo>
                  <a:pt x="425573" y="45313"/>
                </a:lnTo>
                <a:lnTo>
                  <a:pt x="387242" y="23767"/>
                </a:lnTo>
                <a:lnTo>
                  <a:pt x="345726" y="8789"/>
                </a:lnTo>
                <a:lnTo>
                  <a:pt x="301601" y="1002"/>
                </a:lnTo>
                <a:lnTo>
                  <a:pt x="278739" y="0"/>
                </a:lnTo>
                <a:lnTo>
                  <a:pt x="255877" y="1002"/>
                </a:lnTo>
                <a:lnTo>
                  <a:pt x="211753" y="8789"/>
                </a:lnTo>
                <a:lnTo>
                  <a:pt x="170239" y="23767"/>
                </a:lnTo>
                <a:lnTo>
                  <a:pt x="131908" y="45313"/>
                </a:lnTo>
                <a:lnTo>
                  <a:pt x="97336" y="72803"/>
                </a:lnTo>
                <a:lnTo>
                  <a:pt x="67095" y="105617"/>
                </a:lnTo>
                <a:lnTo>
                  <a:pt x="41760" y="143130"/>
                </a:lnTo>
                <a:lnTo>
                  <a:pt x="21903" y="184721"/>
                </a:lnTo>
                <a:lnTo>
                  <a:pt x="8100" y="229766"/>
                </a:lnTo>
                <a:lnTo>
                  <a:pt x="923" y="277644"/>
                </a:lnTo>
                <a:lnTo>
                  <a:pt x="0" y="302450"/>
                </a:lnTo>
                <a:close/>
              </a:path>
            </a:pathLst>
          </a:custGeom>
          <a:solidFill>
            <a:schemeClr val="bg1">
              <a:lumMod val="75000"/>
            </a:schemeClr>
          </a:solidFill>
          <a:ln w="12268">
            <a:solidFill>
              <a:srgbClr val="FFFDFE"/>
            </a:solidFill>
          </a:ln>
        </p:spPr>
        <p:txBody>
          <a:bodyPr wrap="square" lIns="0" tIns="0" rIns="0" bIns="0" rtlCol="0">
            <a:spAutoFit/>
          </a:bodyPr>
          <a:lstStyle/>
          <a:p>
            <a:pPr defTabSz="914078"/>
            <a:endParaRPr>
              <a:solidFill>
                <a:prstClr val="black"/>
              </a:solidFill>
            </a:endParaRPr>
          </a:p>
        </p:txBody>
      </p:sp>
      <p:sp>
        <p:nvSpPr>
          <p:cNvPr id="822" name="object 448"/>
          <p:cNvSpPr/>
          <p:nvPr/>
        </p:nvSpPr>
        <p:spPr>
          <a:xfrm>
            <a:off x="4564704" y="6519249"/>
            <a:ext cx="198120" cy="93345"/>
          </a:xfrm>
          <a:custGeom>
            <a:avLst/>
            <a:gdLst/>
            <a:ahLst/>
            <a:cxnLst/>
            <a:rect l="l" t="t" r="r" b="b"/>
            <a:pathLst>
              <a:path w="198120" h="93345">
                <a:moveTo>
                  <a:pt x="113055" y="0"/>
                </a:moveTo>
                <a:lnTo>
                  <a:pt x="93086" y="39121"/>
                </a:lnTo>
                <a:lnTo>
                  <a:pt x="56896" y="55118"/>
                </a:lnTo>
                <a:lnTo>
                  <a:pt x="17772" y="56368"/>
                </a:lnTo>
                <a:lnTo>
                  <a:pt x="5606" y="56960"/>
                </a:lnTo>
                <a:lnTo>
                  <a:pt x="0" y="90627"/>
                </a:lnTo>
                <a:lnTo>
                  <a:pt x="0" y="92760"/>
                </a:lnTo>
                <a:lnTo>
                  <a:pt x="197891" y="92760"/>
                </a:lnTo>
                <a:lnTo>
                  <a:pt x="197837" y="68907"/>
                </a:lnTo>
                <a:lnTo>
                  <a:pt x="163647" y="68907"/>
                </a:lnTo>
                <a:lnTo>
                  <a:pt x="147622" y="66289"/>
                </a:lnTo>
                <a:lnTo>
                  <a:pt x="139056" y="57652"/>
                </a:lnTo>
                <a:lnTo>
                  <a:pt x="137553" y="50342"/>
                </a:lnTo>
                <a:lnTo>
                  <a:pt x="142410" y="37360"/>
                </a:lnTo>
                <a:lnTo>
                  <a:pt x="154392" y="30798"/>
                </a:lnTo>
                <a:lnTo>
                  <a:pt x="197752" y="30798"/>
                </a:lnTo>
                <a:lnTo>
                  <a:pt x="197827" y="18681"/>
                </a:lnTo>
                <a:lnTo>
                  <a:pt x="192732" y="5884"/>
                </a:lnTo>
                <a:lnTo>
                  <a:pt x="180327" y="37"/>
                </a:lnTo>
                <a:lnTo>
                  <a:pt x="113055" y="0"/>
                </a:lnTo>
                <a:close/>
              </a:path>
              <a:path w="198120" h="93345">
                <a:moveTo>
                  <a:pt x="197752" y="30798"/>
                </a:moveTo>
                <a:lnTo>
                  <a:pt x="154392" y="30798"/>
                </a:lnTo>
                <a:lnTo>
                  <a:pt x="168867" y="34834"/>
                </a:lnTo>
                <a:lnTo>
                  <a:pt x="176345" y="45373"/>
                </a:lnTo>
                <a:lnTo>
                  <a:pt x="173090" y="60789"/>
                </a:lnTo>
                <a:lnTo>
                  <a:pt x="163647" y="68907"/>
                </a:lnTo>
                <a:lnTo>
                  <a:pt x="197837" y="68907"/>
                </a:lnTo>
                <a:lnTo>
                  <a:pt x="197752" y="30798"/>
                </a:lnTo>
                <a:close/>
              </a:path>
            </a:pathLst>
          </a:custGeom>
          <a:solidFill>
            <a:schemeClr val="bg1">
              <a:lumMod val="75000"/>
            </a:schemeClr>
          </a:solidFill>
        </p:spPr>
        <p:txBody>
          <a:bodyPr wrap="square" lIns="0" tIns="0" rIns="0" bIns="0" rtlCol="0">
            <a:spAutoFit/>
          </a:bodyPr>
          <a:lstStyle/>
          <a:p>
            <a:pPr defTabSz="914078"/>
            <a:endParaRPr>
              <a:solidFill>
                <a:prstClr val="black"/>
              </a:solidFill>
            </a:endParaRPr>
          </a:p>
        </p:txBody>
      </p:sp>
      <p:sp>
        <p:nvSpPr>
          <p:cNvPr id="823" name="object 449"/>
          <p:cNvSpPr/>
          <p:nvPr/>
        </p:nvSpPr>
        <p:spPr>
          <a:xfrm>
            <a:off x="4071710" y="6580510"/>
            <a:ext cx="46990" cy="36830"/>
          </a:xfrm>
          <a:custGeom>
            <a:avLst/>
            <a:gdLst/>
            <a:ahLst/>
            <a:cxnLst/>
            <a:rect l="l" t="t" r="r" b="b"/>
            <a:pathLst>
              <a:path w="46989" h="36829">
                <a:moveTo>
                  <a:pt x="46926" y="0"/>
                </a:moveTo>
                <a:lnTo>
                  <a:pt x="5603" y="11251"/>
                </a:lnTo>
                <a:lnTo>
                  <a:pt x="0" y="36614"/>
                </a:lnTo>
                <a:lnTo>
                  <a:pt x="46926" y="36614"/>
                </a:lnTo>
                <a:lnTo>
                  <a:pt x="46926" y="0"/>
                </a:lnTo>
                <a:close/>
              </a:path>
            </a:pathLst>
          </a:custGeom>
          <a:solidFill>
            <a:schemeClr val="bg1">
              <a:lumMod val="75000"/>
            </a:schemeClr>
          </a:solidFill>
        </p:spPr>
        <p:txBody>
          <a:bodyPr wrap="square" lIns="0" tIns="0" rIns="0" bIns="0" rtlCol="0">
            <a:spAutoFit/>
          </a:bodyPr>
          <a:lstStyle/>
          <a:p>
            <a:pPr defTabSz="914078"/>
            <a:endParaRPr>
              <a:solidFill>
                <a:prstClr val="black"/>
              </a:solidFill>
            </a:endParaRPr>
          </a:p>
        </p:txBody>
      </p:sp>
      <p:sp>
        <p:nvSpPr>
          <p:cNvPr id="824" name="object 450"/>
          <p:cNvSpPr/>
          <p:nvPr/>
        </p:nvSpPr>
        <p:spPr>
          <a:xfrm>
            <a:off x="4070949" y="6622735"/>
            <a:ext cx="248920" cy="0"/>
          </a:xfrm>
          <a:custGeom>
            <a:avLst/>
            <a:gdLst/>
            <a:ahLst/>
            <a:cxnLst/>
            <a:rect l="l" t="t" r="r" b="b"/>
            <a:pathLst>
              <a:path w="248920">
                <a:moveTo>
                  <a:pt x="0" y="0"/>
                </a:moveTo>
                <a:lnTo>
                  <a:pt x="248323" y="0"/>
                </a:lnTo>
              </a:path>
            </a:pathLst>
          </a:custGeom>
          <a:ln w="12484">
            <a:solidFill>
              <a:srgbClr val="3FAC5A"/>
            </a:solidFill>
          </a:ln>
        </p:spPr>
        <p:txBody>
          <a:bodyPr wrap="square" lIns="0" tIns="0" rIns="0" bIns="0" rtlCol="0">
            <a:spAutoFit/>
          </a:bodyPr>
          <a:lstStyle/>
          <a:p>
            <a:pPr defTabSz="914078"/>
            <a:endParaRPr>
              <a:solidFill>
                <a:prstClr val="black"/>
              </a:solidFill>
            </a:endParaRPr>
          </a:p>
        </p:txBody>
      </p:sp>
      <p:sp>
        <p:nvSpPr>
          <p:cNvPr id="825" name="object 451"/>
          <p:cNvSpPr/>
          <p:nvPr/>
        </p:nvSpPr>
        <p:spPr>
          <a:xfrm>
            <a:off x="4118629" y="6523060"/>
            <a:ext cx="200660" cy="94615"/>
          </a:xfrm>
          <a:custGeom>
            <a:avLst/>
            <a:gdLst/>
            <a:ahLst/>
            <a:cxnLst/>
            <a:rect l="l" t="t" r="r" b="b"/>
            <a:pathLst>
              <a:path w="200660" h="94614">
                <a:moveTo>
                  <a:pt x="115811" y="0"/>
                </a:moveTo>
                <a:lnTo>
                  <a:pt x="95887" y="39171"/>
                </a:lnTo>
                <a:lnTo>
                  <a:pt x="59710" y="55211"/>
                </a:lnTo>
                <a:lnTo>
                  <a:pt x="20392" y="56393"/>
                </a:lnTo>
                <a:lnTo>
                  <a:pt x="8135" y="56970"/>
                </a:lnTo>
                <a:lnTo>
                  <a:pt x="0" y="57746"/>
                </a:lnTo>
                <a:lnTo>
                  <a:pt x="0" y="94068"/>
                </a:lnTo>
                <a:lnTo>
                  <a:pt x="200647" y="94068"/>
                </a:lnTo>
                <a:lnTo>
                  <a:pt x="200623" y="70224"/>
                </a:lnTo>
                <a:lnTo>
                  <a:pt x="163617" y="70224"/>
                </a:lnTo>
                <a:lnTo>
                  <a:pt x="147627" y="67595"/>
                </a:lnTo>
                <a:lnTo>
                  <a:pt x="139063" y="58933"/>
                </a:lnTo>
                <a:lnTo>
                  <a:pt x="137553" y="51574"/>
                </a:lnTo>
                <a:lnTo>
                  <a:pt x="142432" y="38631"/>
                </a:lnTo>
                <a:lnTo>
                  <a:pt x="154450" y="32098"/>
                </a:lnTo>
                <a:lnTo>
                  <a:pt x="200584" y="32098"/>
                </a:lnTo>
                <a:lnTo>
                  <a:pt x="200571" y="18681"/>
                </a:lnTo>
                <a:lnTo>
                  <a:pt x="195571" y="5920"/>
                </a:lnTo>
                <a:lnTo>
                  <a:pt x="183198" y="45"/>
                </a:lnTo>
                <a:lnTo>
                  <a:pt x="115811" y="0"/>
                </a:lnTo>
                <a:close/>
              </a:path>
              <a:path w="200660" h="94614">
                <a:moveTo>
                  <a:pt x="200584" y="32098"/>
                </a:moveTo>
                <a:lnTo>
                  <a:pt x="154450" y="32098"/>
                </a:lnTo>
                <a:lnTo>
                  <a:pt x="168915" y="36157"/>
                </a:lnTo>
                <a:lnTo>
                  <a:pt x="176368" y="46715"/>
                </a:lnTo>
                <a:lnTo>
                  <a:pt x="173086" y="62114"/>
                </a:lnTo>
                <a:lnTo>
                  <a:pt x="163617" y="70224"/>
                </a:lnTo>
                <a:lnTo>
                  <a:pt x="200623" y="70224"/>
                </a:lnTo>
                <a:lnTo>
                  <a:pt x="200584" y="32098"/>
                </a:lnTo>
                <a:close/>
              </a:path>
            </a:pathLst>
          </a:custGeom>
          <a:solidFill>
            <a:schemeClr val="bg1">
              <a:lumMod val="75000"/>
            </a:schemeClr>
          </a:solidFill>
        </p:spPr>
        <p:txBody>
          <a:bodyPr wrap="square" lIns="0" tIns="0" rIns="0" bIns="0" rtlCol="0">
            <a:spAutoFit/>
          </a:bodyPr>
          <a:lstStyle/>
          <a:p>
            <a:pPr defTabSz="914078"/>
            <a:endParaRPr>
              <a:solidFill>
                <a:prstClr val="black"/>
              </a:solidFill>
            </a:endParaRPr>
          </a:p>
        </p:txBody>
      </p:sp>
      <p:sp>
        <p:nvSpPr>
          <p:cNvPr id="826" name="object 452"/>
          <p:cNvSpPr/>
          <p:nvPr/>
        </p:nvSpPr>
        <p:spPr>
          <a:xfrm>
            <a:off x="4233063" y="5747341"/>
            <a:ext cx="119380" cy="61594"/>
          </a:xfrm>
          <a:custGeom>
            <a:avLst/>
            <a:gdLst/>
            <a:ahLst/>
            <a:cxnLst/>
            <a:rect l="l" t="t" r="r" b="b"/>
            <a:pathLst>
              <a:path w="119379" h="61595">
                <a:moveTo>
                  <a:pt x="97498" y="0"/>
                </a:moveTo>
                <a:lnTo>
                  <a:pt x="29019" y="27566"/>
                </a:lnTo>
                <a:lnTo>
                  <a:pt x="0" y="45452"/>
                </a:lnTo>
                <a:lnTo>
                  <a:pt x="133" y="48776"/>
                </a:lnTo>
                <a:lnTo>
                  <a:pt x="9919" y="61556"/>
                </a:lnTo>
                <a:lnTo>
                  <a:pt x="17812" y="61158"/>
                </a:lnTo>
                <a:lnTo>
                  <a:pt x="28518" y="56670"/>
                </a:lnTo>
                <a:lnTo>
                  <a:pt x="42193" y="48776"/>
                </a:lnTo>
                <a:lnTo>
                  <a:pt x="46774" y="45923"/>
                </a:lnTo>
                <a:lnTo>
                  <a:pt x="62103" y="43282"/>
                </a:lnTo>
                <a:lnTo>
                  <a:pt x="115562" y="43282"/>
                </a:lnTo>
                <a:lnTo>
                  <a:pt x="119314" y="40971"/>
                </a:lnTo>
                <a:lnTo>
                  <a:pt x="97498" y="0"/>
                </a:lnTo>
                <a:close/>
              </a:path>
              <a:path w="119379" h="61595">
                <a:moveTo>
                  <a:pt x="115562" y="43282"/>
                </a:moveTo>
                <a:lnTo>
                  <a:pt x="62103" y="43282"/>
                </a:lnTo>
                <a:lnTo>
                  <a:pt x="73255" y="45509"/>
                </a:lnTo>
                <a:lnTo>
                  <a:pt x="80188" y="50342"/>
                </a:lnTo>
                <a:lnTo>
                  <a:pt x="83007" y="53251"/>
                </a:lnTo>
                <a:lnTo>
                  <a:pt x="84912" y="56680"/>
                </a:lnTo>
                <a:lnTo>
                  <a:pt x="86208" y="60261"/>
                </a:lnTo>
                <a:lnTo>
                  <a:pt x="96677" y="54665"/>
                </a:lnTo>
                <a:lnTo>
                  <a:pt x="112038" y="45452"/>
                </a:lnTo>
                <a:lnTo>
                  <a:pt x="115562" y="43282"/>
                </a:lnTo>
                <a:close/>
              </a:path>
            </a:pathLst>
          </a:custGeom>
          <a:solidFill>
            <a:schemeClr val="bg1">
              <a:lumMod val="75000"/>
            </a:schemeClr>
          </a:solidFill>
        </p:spPr>
        <p:txBody>
          <a:bodyPr wrap="square" lIns="0" tIns="0" rIns="0" bIns="0" rtlCol="0">
            <a:spAutoFit/>
          </a:bodyPr>
          <a:lstStyle/>
          <a:p>
            <a:pPr defTabSz="914078"/>
            <a:endParaRPr>
              <a:solidFill>
                <a:prstClr val="black"/>
              </a:solidFill>
            </a:endParaRPr>
          </a:p>
        </p:txBody>
      </p:sp>
      <p:sp>
        <p:nvSpPr>
          <p:cNvPr id="827" name="object 453"/>
          <p:cNvSpPr/>
          <p:nvPr/>
        </p:nvSpPr>
        <p:spPr>
          <a:xfrm>
            <a:off x="4242907" y="5790652"/>
            <a:ext cx="79375" cy="63500"/>
          </a:xfrm>
          <a:custGeom>
            <a:avLst/>
            <a:gdLst/>
            <a:ahLst/>
            <a:cxnLst/>
            <a:rect l="l" t="t" r="r" b="b"/>
            <a:pathLst>
              <a:path w="79375" h="63500">
                <a:moveTo>
                  <a:pt x="50688" y="0"/>
                </a:moveTo>
                <a:lnTo>
                  <a:pt x="18259" y="14243"/>
                </a:lnTo>
                <a:lnTo>
                  <a:pt x="8620" y="17702"/>
                </a:lnTo>
                <a:lnTo>
                  <a:pt x="1943" y="18577"/>
                </a:lnTo>
                <a:lnTo>
                  <a:pt x="22" y="18577"/>
                </a:lnTo>
                <a:lnTo>
                  <a:pt x="3135" y="32981"/>
                </a:lnTo>
                <a:lnTo>
                  <a:pt x="8766" y="46848"/>
                </a:lnTo>
                <a:lnTo>
                  <a:pt x="16465" y="57721"/>
                </a:lnTo>
                <a:lnTo>
                  <a:pt x="25809" y="63242"/>
                </a:lnTo>
                <a:lnTo>
                  <a:pt x="40918" y="60810"/>
                </a:lnTo>
                <a:lnTo>
                  <a:pt x="55644" y="55329"/>
                </a:lnTo>
                <a:lnTo>
                  <a:pt x="68137" y="47845"/>
                </a:lnTo>
                <a:lnTo>
                  <a:pt x="76548" y="39406"/>
                </a:lnTo>
                <a:lnTo>
                  <a:pt x="79108" y="30233"/>
                </a:lnTo>
                <a:lnTo>
                  <a:pt x="78955" y="27719"/>
                </a:lnTo>
                <a:lnTo>
                  <a:pt x="78422" y="24963"/>
                </a:lnTo>
                <a:lnTo>
                  <a:pt x="78041" y="22359"/>
                </a:lnTo>
                <a:lnTo>
                  <a:pt x="77355" y="19692"/>
                </a:lnTo>
                <a:lnTo>
                  <a:pt x="76954" y="18577"/>
                </a:lnTo>
                <a:lnTo>
                  <a:pt x="1943" y="18577"/>
                </a:lnTo>
                <a:lnTo>
                  <a:pt x="0" y="18473"/>
                </a:lnTo>
                <a:lnTo>
                  <a:pt x="76917" y="18473"/>
                </a:lnTo>
                <a:lnTo>
                  <a:pt x="75082" y="13368"/>
                </a:lnTo>
                <a:lnTo>
                  <a:pt x="73164" y="9926"/>
                </a:lnTo>
                <a:lnTo>
                  <a:pt x="70345" y="7030"/>
                </a:lnTo>
                <a:lnTo>
                  <a:pt x="62298" y="1729"/>
                </a:lnTo>
                <a:lnTo>
                  <a:pt x="50688" y="0"/>
                </a:lnTo>
                <a:close/>
              </a:path>
            </a:pathLst>
          </a:custGeom>
          <a:solidFill>
            <a:schemeClr val="bg1">
              <a:lumMod val="75000"/>
            </a:schemeClr>
          </a:solidFill>
        </p:spPr>
        <p:txBody>
          <a:bodyPr wrap="square" lIns="0" tIns="0" rIns="0" bIns="0" rtlCol="0">
            <a:spAutoFit/>
          </a:bodyPr>
          <a:lstStyle/>
          <a:p>
            <a:pPr defTabSz="914078"/>
            <a:endParaRPr>
              <a:solidFill>
                <a:prstClr val="black"/>
              </a:solidFill>
            </a:endParaRPr>
          </a:p>
        </p:txBody>
      </p:sp>
      <p:sp>
        <p:nvSpPr>
          <p:cNvPr id="828" name="object 454"/>
          <p:cNvSpPr/>
          <p:nvPr/>
        </p:nvSpPr>
        <p:spPr>
          <a:xfrm>
            <a:off x="4256712" y="6144575"/>
            <a:ext cx="201295" cy="379095"/>
          </a:xfrm>
          <a:custGeom>
            <a:avLst/>
            <a:gdLst/>
            <a:ahLst/>
            <a:cxnLst/>
            <a:rect l="l" t="t" r="r" b="b"/>
            <a:pathLst>
              <a:path w="201295" h="379095">
                <a:moveTo>
                  <a:pt x="141528" y="0"/>
                </a:moveTo>
                <a:lnTo>
                  <a:pt x="140004" y="4648"/>
                </a:lnTo>
                <a:lnTo>
                  <a:pt x="0" y="377189"/>
                </a:lnTo>
                <a:lnTo>
                  <a:pt x="0" y="378485"/>
                </a:lnTo>
                <a:lnTo>
                  <a:pt x="42189" y="378485"/>
                </a:lnTo>
                <a:lnTo>
                  <a:pt x="42279" y="377189"/>
                </a:lnTo>
                <a:lnTo>
                  <a:pt x="69045" y="335670"/>
                </a:lnTo>
                <a:lnTo>
                  <a:pt x="92745" y="297215"/>
                </a:lnTo>
                <a:lnTo>
                  <a:pt x="113482" y="261848"/>
                </a:lnTo>
                <a:lnTo>
                  <a:pt x="146828" y="199904"/>
                </a:lnTo>
                <a:lnTo>
                  <a:pt x="170614" y="148900"/>
                </a:lnTo>
                <a:lnTo>
                  <a:pt x="186369" y="107896"/>
                </a:lnTo>
                <a:lnTo>
                  <a:pt x="198289" y="63086"/>
                </a:lnTo>
                <a:lnTo>
                  <a:pt x="200744" y="35492"/>
                </a:lnTo>
                <a:lnTo>
                  <a:pt x="200352" y="29572"/>
                </a:lnTo>
                <a:lnTo>
                  <a:pt x="199673" y="25095"/>
                </a:lnTo>
                <a:lnTo>
                  <a:pt x="198898" y="21945"/>
                </a:lnTo>
                <a:lnTo>
                  <a:pt x="198219" y="20002"/>
                </a:lnTo>
                <a:lnTo>
                  <a:pt x="197827" y="19151"/>
                </a:lnTo>
                <a:lnTo>
                  <a:pt x="197904" y="18986"/>
                </a:lnTo>
                <a:lnTo>
                  <a:pt x="141528" y="0"/>
                </a:lnTo>
                <a:close/>
              </a:path>
            </a:pathLst>
          </a:custGeom>
          <a:solidFill>
            <a:schemeClr val="bg1">
              <a:lumMod val="75000"/>
            </a:schemeClr>
          </a:solidFill>
        </p:spPr>
        <p:txBody>
          <a:bodyPr wrap="square" lIns="0" tIns="0" rIns="0" bIns="0" rtlCol="0">
            <a:spAutoFit/>
          </a:bodyPr>
          <a:lstStyle/>
          <a:p>
            <a:pPr defTabSz="914078"/>
            <a:endParaRPr>
              <a:solidFill>
                <a:prstClr val="black"/>
              </a:solidFill>
            </a:endParaRPr>
          </a:p>
        </p:txBody>
      </p:sp>
      <p:sp>
        <p:nvSpPr>
          <p:cNvPr id="829" name="object 455"/>
          <p:cNvSpPr/>
          <p:nvPr/>
        </p:nvSpPr>
        <p:spPr>
          <a:xfrm>
            <a:off x="4256390" y="6554951"/>
            <a:ext cx="38735" cy="39370"/>
          </a:xfrm>
          <a:custGeom>
            <a:avLst/>
            <a:gdLst/>
            <a:ahLst/>
            <a:cxnLst/>
            <a:rect l="l" t="t" r="r" b="b"/>
            <a:pathLst>
              <a:path w="38735" h="39370">
                <a:moveTo>
                  <a:pt x="19476" y="0"/>
                </a:moveTo>
                <a:lnTo>
                  <a:pt x="6538" y="4874"/>
                </a:lnTo>
                <a:lnTo>
                  <a:pt x="0" y="16894"/>
                </a:lnTo>
                <a:lnTo>
                  <a:pt x="4062" y="31355"/>
                </a:lnTo>
                <a:lnTo>
                  <a:pt x="14619" y="38813"/>
                </a:lnTo>
                <a:lnTo>
                  <a:pt x="30022" y="35530"/>
                </a:lnTo>
                <a:lnTo>
                  <a:pt x="38136" y="26065"/>
                </a:lnTo>
                <a:lnTo>
                  <a:pt x="35510" y="10072"/>
                </a:lnTo>
                <a:lnTo>
                  <a:pt x="26848" y="1511"/>
                </a:lnTo>
                <a:lnTo>
                  <a:pt x="19476" y="0"/>
                </a:lnTo>
                <a:close/>
              </a:path>
            </a:pathLst>
          </a:custGeom>
          <a:solidFill>
            <a:schemeClr val="bg1">
              <a:lumMod val="75000"/>
            </a:schemeClr>
          </a:solidFill>
        </p:spPr>
        <p:txBody>
          <a:bodyPr wrap="square" lIns="0" tIns="0" rIns="0" bIns="0" rtlCol="0">
            <a:spAutoFit/>
          </a:bodyPr>
          <a:lstStyle/>
          <a:p>
            <a:pPr defTabSz="914078"/>
            <a:endParaRPr>
              <a:solidFill>
                <a:prstClr val="black"/>
              </a:solidFill>
            </a:endParaRPr>
          </a:p>
        </p:txBody>
      </p:sp>
      <p:sp>
        <p:nvSpPr>
          <p:cNvPr id="830" name="object 456"/>
          <p:cNvSpPr/>
          <p:nvPr/>
        </p:nvSpPr>
        <p:spPr>
          <a:xfrm>
            <a:off x="4330565" y="5645234"/>
            <a:ext cx="187325" cy="153670"/>
          </a:xfrm>
          <a:custGeom>
            <a:avLst/>
            <a:gdLst/>
            <a:ahLst/>
            <a:cxnLst/>
            <a:rect l="l" t="t" r="r" b="b"/>
            <a:pathLst>
              <a:path w="187325" h="153670">
                <a:moveTo>
                  <a:pt x="186920" y="0"/>
                </a:moveTo>
                <a:lnTo>
                  <a:pt x="71589" y="46061"/>
                </a:lnTo>
                <a:lnTo>
                  <a:pt x="32054" y="62962"/>
                </a:lnTo>
                <a:lnTo>
                  <a:pt x="469" y="100040"/>
                </a:lnTo>
                <a:lnTo>
                  <a:pt x="0" y="102097"/>
                </a:lnTo>
                <a:lnTo>
                  <a:pt x="21818" y="143067"/>
                </a:lnTo>
                <a:lnTo>
                  <a:pt x="32322" y="152890"/>
                </a:lnTo>
                <a:lnTo>
                  <a:pt x="42594" y="153245"/>
                </a:lnTo>
                <a:lnTo>
                  <a:pt x="48957" y="151507"/>
                </a:lnTo>
                <a:lnTo>
                  <a:pt x="104124" y="130982"/>
                </a:lnTo>
                <a:lnTo>
                  <a:pt x="178249" y="101210"/>
                </a:lnTo>
                <a:lnTo>
                  <a:pt x="182623" y="51537"/>
                </a:lnTo>
                <a:lnTo>
                  <a:pt x="186920" y="0"/>
                </a:lnTo>
                <a:close/>
              </a:path>
            </a:pathLst>
          </a:custGeom>
          <a:solidFill>
            <a:schemeClr val="bg1">
              <a:lumMod val="75000"/>
            </a:schemeClr>
          </a:solidFill>
        </p:spPr>
        <p:txBody>
          <a:bodyPr wrap="square" lIns="0" tIns="0" rIns="0" bIns="0" rtlCol="0">
            <a:spAutoFit/>
          </a:bodyPr>
          <a:lstStyle/>
          <a:p>
            <a:pPr defTabSz="914078"/>
            <a:endParaRPr>
              <a:solidFill>
                <a:prstClr val="black"/>
              </a:solidFill>
            </a:endParaRPr>
          </a:p>
        </p:txBody>
      </p:sp>
      <p:sp>
        <p:nvSpPr>
          <p:cNvPr id="831" name="object 457"/>
          <p:cNvSpPr/>
          <p:nvPr/>
        </p:nvSpPr>
        <p:spPr>
          <a:xfrm>
            <a:off x="4362762" y="5814919"/>
            <a:ext cx="345833" cy="369862"/>
          </a:xfrm>
          <a:prstGeom prst="rect">
            <a:avLst/>
          </a:prstGeom>
          <a:solidFill>
            <a:schemeClr val="bg1">
              <a:lumMod val="75000"/>
            </a:schemeClr>
          </a:solidFill>
        </p:spPr>
        <p:txBody>
          <a:bodyPr wrap="square" lIns="0" tIns="0" rIns="0" bIns="0" rtlCol="0">
            <a:spAutoFit/>
          </a:bodyPr>
          <a:lstStyle/>
          <a:p>
            <a:pPr defTabSz="914078"/>
            <a:endParaRPr>
              <a:solidFill>
                <a:prstClr val="black"/>
              </a:solidFill>
            </a:endParaRPr>
          </a:p>
        </p:txBody>
      </p:sp>
      <p:sp>
        <p:nvSpPr>
          <p:cNvPr id="832" name="object 458"/>
          <p:cNvSpPr/>
          <p:nvPr/>
        </p:nvSpPr>
        <p:spPr>
          <a:xfrm>
            <a:off x="4504348" y="5478639"/>
            <a:ext cx="170815" cy="399415"/>
          </a:xfrm>
          <a:custGeom>
            <a:avLst/>
            <a:gdLst/>
            <a:ahLst/>
            <a:cxnLst/>
            <a:rect l="l" t="t" r="r" b="b"/>
            <a:pathLst>
              <a:path w="170815" h="399414">
                <a:moveTo>
                  <a:pt x="49286" y="0"/>
                </a:moveTo>
                <a:lnTo>
                  <a:pt x="29971" y="39651"/>
                </a:lnTo>
                <a:lnTo>
                  <a:pt x="20979" y="84293"/>
                </a:lnTo>
                <a:lnTo>
                  <a:pt x="16720" y="125818"/>
                </a:lnTo>
                <a:lnTo>
                  <a:pt x="11672" y="184241"/>
                </a:lnTo>
                <a:lnTo>
                  <a:pt x="6634" y="247590"/>
                </a:lnTo>
                <a:lnTo>
                  <a:pt x="0" y="336258"/>
                </a:lnTo>
                <a:lnTo>
                  <a:pt x="75385" y="336283"/>
                </a:lnTo>
                <a:lnTo>
                  <a:pt x="75930" y="353641"/>
                </a:lnTo>
                <a:lnTo>
                  <a:pt x="76511" y="366528"/>
                </a:lnTo>
                <a:lnTo>
                  <a:pt x="83865" y="387951"/>
                </a:lnTo>
                <a:lnTo>
                  <a:pt x="93953" y="397203"/>
                </a:lnTo>
                <a:lnTo>
                  <a:pt x="100250" y="399362"/>
                </a:lnTo>
                <a:lnTo>
                  <a:pt x="149845" y="395719"/>
                </a:lnTo>
                <a:lnTo>
                  <a:pt x="169569" y="351781"/>
                </a:lnTo>
                <a:lnTo>
                  <a:pt x="170337" y="318377"/>
                </a:lnTo>
                <a:lnTo>
                  <a:pt x="170055" y="299066"/>
                </a:lnTo>
                <a:lnTo>
                  <a:pt x="168265" y="256887"/>
                </a:lnTo>
                <a:lnTo>
                  <a:pt x="164985" y="212180"/>
                </a:lnTo>
                <a:lnTo>
                  <a:pt x="160385" y="167604"/>
                </a:lnTo>
                <a:lnTo>
                  <a:pt x="154636" y="125818"/>
                </a:lnTo>
                <a:lnTo>
                  <a:pt x="144236" y="74187"/>
                </a:lnTo>
                <a:lnTo>
                  <a:pt x="119313" y="27205"/>
                </a:lnTo>
                <a:lnTo>
                  <a:pt x="83190" y="2513"/>
                </a:lnTo>
                <a:lnTo>
                  <a:pt x="49451" y="76"/>
                </a:lnTo>
                <a:lnTo>
                  <a:pt x="49286" y="0"/>
                </a:lnTo>
                <a:close/>
              </a:path>
            </a:pathLst>
          </a:custGeom>
          <a:solidFill>
            <a:schemeClr val="bg1">
              <a:lumMod val="75000"/>
            </a:schemeClr>
          </a:solidFill>
        </p:spPr>
        <p:txBody>
          <a:bodyPr wrap="square" lIns="0" tIns="0" rIns="0" bIns="0" rtlCol="0">
            <a:spAutoFit/>
          </a:bodyPr>
          <a:lstStyle/>
          <a:p>
            <a:pPr defTabSz="914078"/>
            <a:endParaRPr>
              <a:solidFill>
                <a:prstClr val="black"/>
              </a:solidFill>
            </a:endParaRPr>
          </a:p>
        </p:txBody>
      </p:sp>
      <p:sp>
        <p:nvSpPr>
          <p:cNvPr id="833" name="object 459"/>
          <p:cNvSpPr/>
          <p:nvPr/>
        </p:nvSpPr>
        <p:spPr>
          <a:xfrm>
            <a:off x="4514201" y="6618187"/>
            <a:ext cx="248920" cy="0"/>
          </a:xfrm>
          <a:custGeom>
            <a:avLst/>
            <a:gdLst/>
            <a:ahLst/>
            <a:cxnLst/>
            <a:rect l="l" t="t" r="r" b="b"/>
            <a:pathLst>
              <a:path w="248920">
                <a:moveTo>
                  <a:pt x="0" y="0"/>
                </a:moveTo>
                <a:lnTo>
                  <a:pt x="248399" y="0"/>
                </a:lnTo>
              </a:path>
            </a:pathLst>
          </a:custGeom>
          <a:ln w="13931">
            <a:solidFill>
              <a:srgbClr val="3FAC5A"/>
            </a:solidFill>
          </a:ln>
        </p:spPr>
        <p:txBody>
          <a:bodyPr wrap="square" lIns="0" tIns="0" rIns="0" bIns="0" rtlCol="0">
            <a:spAutoFit/>
          </a:bodyPr>
          <a:lstStyle/>
          <a:p>
            <a:pPr defTabSz="914078"/>
            <a:endParaRPr>
              <a:solidFill>
                <a:prstClr val="black"/>
              </a:solidFill>
            </a:endParaRPr>
          </a:p>
        </p:txBody>
      </p:sp>
      <p:sp>
        <p:nvSpPr>
          <p:cNvPr id="834" name="object 460"/>
          <p:cNvSpPr/>
          <p:nvPr/>
        </p:nvSpPr>
        <p:spPr>
          <a:xfrm>
            <a:off x="4514277" y="6576538"/>
            <a:ext cx="50800" cy="35560"/>
          </a:xfrm>
          <a:custGeom>
            <a:avLst/>
            <a:gdLst/>
            <a:ahLst/>
            <a:cxnLst/>
            <a:rect l="l" t="t" r="r" b="b"/>
            <a:pathLst>
              <a:path w="50800" h="35560">
                <a:moveTo>
                  <a:pt x="50431" y="0"/>
                </a:moveTo>
                <a:lnTo>
                  <a:pt x="8678" y="10134"/>
                </a:lnTo>
                <a:lnTo>
                  <a:pt x="0" y="35318"/>
                </a:lnTo>
                <a:lnTo>
                  <a:pt x="3505" y="35483"/>
                </a:lnTo>
                <a:lnTo>
                  <a:pt x="50431" y="35483"/>
                </a:lnTo>
                <a:lnTo>
                  <a:pt x="50431" y="0"/>
                </a:lnTo>
                <a:close/>
              </a:path>
            </a:pathLst>
          </a:custGeom>
          <a:solidFill>
            <a:schemeClr val="bg1">
              <a:lumMod val="75000"/>
            </a:schemeClr>
          </a:solidFill>
        </p:spPr>
        <p:txBody>
          <a:bodyPr wrap="square" lIns="0" tIns="0" rIns="0" bIns="0" rtlCol="0">
            <a:spAutoFit/>
          </a:bodyPr>
          <a:lstStyle/>
          <a:p>
            <a:pPr defTabSz="914078"/>
            <a:endParaRPr>
              <a:solidFill>
                <a:prstClr val="black"/>
              </a:solidFill>
            </a:endParaRPr>
          </a:p>
        </p:txBody>
      </p:sp>
      <p:sp>
        <p:nvSpPr>
          <p:cNvPr id="835" name="object 461"/>
          <p:cNvSpPr/>
          <p:nvPr/>
        </p:nvSpPr>
        <p:spPr>
          <a:xfrm>
            <a:off x="4534037" y="5284785"/>
            <a:ext cx="121285" cy="149860"/>
          </a:xfrm>
          <a:custGeom>
            <a:avLst/>
            <a:gdLst/>
            <a:ahLst/>
            <a:cxnLst/>
            <a:rect l="l" t="t" r="r" b="b"/>
            <a:pathLst>
              <a:path w="121284" h="149860">
                <a:moveTo>
                  <a:pt x="58898" y="84680"/>
                </a:moveTo>
                <a:lnTo>
                  <a:pt x="54765" y="104175"/>
                </a:lnTo>
                <a:lnTo>
                  <a:pt x="50733" y="119961"/>
                </a:lnTo>
                <a:lnTo>
                  <a:pt x="47616" y="130702"/>
                </a:lnTo>
                <a:lnTo>
                  <a:pt x="46234" y="135064"/>
                </a:lnTo>
                <a:lnTo>
                  <a:pt x="46223" y="149678"/>
                </a:lnTo>
                <a:lnTo>
                  <a:pt x="93454" y="137854"/>
                </a:lnTo>
                <a:lnTo>
                  <a:pt x="121021" y="104164"/>
                </a:lnTo>
                <a:lnTo>
                  <a:pt x="120128" y="94430"/>
                </a:lnTo>
                <a:lnTo>
                  <a:pt x="118641" y="88261"/>
                </a:lnTo>
                <a:lnTo>
                  <a:pt x="75446" y="88261"/>
                </a:lnTo>
                <a:lnTo>
                  <a:pt x="58898" y="84680"/>
                </a:lnTo>
                <a:close/>
              </a:path>
              <a:path w="121284" h="149860">
                <a:moveTo>
                  <a:pt x="110086" y="65541"/>
                </a:moveTo>
                <a:lnTo>
                  <a:pt x="78875" y="65541"/>
                </a:lnTo>
                <a:lnTo>
                  <a:pt x="77122" y="76894"/>
                </a:lnTo>
                <a:lnTo>
                  <a:pt x="75446" y="88261"/>
                </a:lnTo>
                <a:lnTo>
                  <a:pt x="118641" y="88261"/>
                </a:lnTo>
                <a:lnTo>
                  <a:pt x="117664" y="84206"/>
                </a:lnTo>
                <a:lnTo>
                  <a:pt x="113868" y="73711"/>
                </a:lnTo>
                <a:lnTo>
                  <a:pt x="110086" y="65541"/>
                </a:lnTo>
                <a:close/>
              </a:path>
              <a:path w="121284" h="149860">
                <a:moveTo>
                  <a:pt x="37659" y="0"/>
                </a:moveTo>
                <a:lnTo>
                  <a:pt x="974" y="22340"/>
                </a:lnTo>
                <a:lnTo>
                  <a:pt x="0" y="25225"/>
                </a:lnTo>
                <a:lnTo>
                  <a:pt x="57069" y="43709"/>
                </a:lnTo>
                <a:lnTo>
                  <a:pt x="61946" y="67814"/>
                </a:lnTo>
                <a:lnTo>
                  <a:pt x="78875" y="65541"/>
                </a:lnTo>
                <a:lnTo>
                  <a:pt x="110086" y="65541"/>
                </a:lnTo>
                <a:lnTo>
                  <a:pt x="108984" y="63162"/>
                </a:lnTo>
                <a:lnTo>
                  <a:pt x="83389" y="24789"/>
                </a:lnTo>
                <a:lnTo>
                  <a:pt x="59692" y="3002"/>
                </a:lnTo>
                <a:lnTo>
                  <a:pt x="37659" y="0"/>
                </a:lnTo>
                <a:close/>
              </a:path>
            </a:pathLst>
          </a:custGeom>
          <a:solidFill>
            <a:schemeClr val="bg1">
              <a:lumMod val="75000"/>
            </a:schemeClr>
          </a:solidFill>
        </p:spPr>
        <p:txBody>
          <a:bodyPr wrap="square" lIns="0" tIns="0" rIns="0" bIns="0" rtlCol="0">
            <a:spAutoFit/>
          </a:bodyPr>
          <a:lstStyle/>
          <a:p>
            <a:pPr defTabSz="914078"/>
            <a:endParaRPr>
              <a:solidFill>
                <a:prstClr val="black"/>
              </a:solidFill>
            </a:endParaRPr>
          </a:p>
        </p:txBody>
      </p:sp>
      <p:sp>
        <p:nvSpPr>
          <p:cNvPr id="836" name="object 462"/>
          <p:cNvSpPr/>
          <p:nvPr/>
        </p:nvSpPr>
        <p:spPr>
          <a:xfrm>
            <a:off x="4565776" y="5340019"/>
            <a:ext cx="8890" cy="8890"/>
          </a:xfrm>
          <a:custGeom>
            <a:avLst/>
            <a:gdLst/>
            <a:ahLst/>
            <a:cxnLst/>
            <a:rect l="l" t="t" r="r" b="b"/>
            <a:pathLst>
              <a:path w="8890" h="8889">
                <a:moveTo>
                  <a:pt x="6629" y="0"/>
                </a:moveTo>
                <a:lnTo>
                  <a:pt x="1917" y="0"/>
                </a:lnTo>
                <a:lnTo>
                  <a:pt x="0" y="1981"/>
                </a:lnTo>
                <a:lnTo>
                  <a:pt x="0" y="6705"/>
                </a:lnTo>
                <a:lnTo>
                  <a:pt x="1917" y="8623"/>
                </a:lnTo>
                <a:lnTo>
                  <a:pt x="6629" y="8623"/>
                </a:lnTo>
                <a:lnTo>
                  <a:pt x="8547" y="6705"/>
                </a:lnTo>
                <a:lnTo>
                  <a:pt x="8547" y="1981"/>
                </a:lnTo>
                <a:lnTo>
                  <a:pt x="6629" y="0"/>
                </a:lnTo>
                <a:close/>
              </a:path>
            </a:pathLst>
          </a:custGeom>
          <a:solidFill>
            <a:schemeClr val="bg1">
              <a:lumMod val="75000"/>
            </a:schemeClr>
          </a:solidFill>
        </p:spPr>
        <p:txBody>
          <a:bodyPr wrap="square" lIns="0" tIns="0" rIns="0" bIns="0" rtlCol="0">
            <a:spAutoFit/>
          </a:bodyPr>
          <a:lstStyle/>
          <a:p>
            <a:pPr defTabSz="914078"/>
            <a:endParaRPr>
              <a:solidFill>
                <a:prstClr val="black"/>
              </a:solidFill>
            </a:endParaRPr>
          </a:p>
        </p:txBody>
      </p:sp>
      <p:sp>
        <p:nvSpPr>
          <p:cNvPr id="837" name="object 463"/>
          <p:cNvSpPr/>
          <p:nvPr/>
        </p:nvSpPr>
        <p:spPr>
          <a:xfrm>
            <a:off x="4588361" y="6169069"/>
            <a:ext cx="143510" cy="350520"/>
          </a:xfrm>
          <a:custGeom>
            <a:avLst/>
            <a:gdLst/>
            <a:ahLst/>
            <a:cxnLst/>
            <a:rect l="l" t="t" r="r" b="b"/>
            <a:pathLst>
              <a:path w="143509" h="350520">
                <a:moveTo>
                  <a:pt x="71170" y="0"/>
                </a:moveTo>
                <a:lnTo>
                  <a:pt x="0" y="7924"/>
                </a:lnTo>
                <a:lnTo>
                  <a:pt x="100317" y="350177"/>
                </a:lnTo>
                <a:lnTo>
                  <a:pt x="143116" y="350177"/>
                </a:lnTo>
                <a:lnTo>
                  <a:pt x="139835" y="304286"/>
                </a:lnTo>
                <a:lnTo>
                  <a:pt x="136844" y="262960"/>
                </a:lnTo>
                <a:lnTo>
                  <a:pt x="131519" y="192949"/>
                </a:lnTo>
                <a:lnTo>
                  <a:pt x="126710" y="138045"/>
                </a:lnTo>
                <a:lnTo>
                  <a:pt x="121984" y="96150"/>
                </a:lnTo>
                <a:lnTo>
                  <a:pt x="114110" y="53108"/>
                </a:lnTo>
                <a:lnTo>
                  <a:pt x="95297" y="16690"/>
                </a:lnTo>
                <a:lnTo>
                  <a:pt x="71247" y="457"/>
                </a:lnTo>
                <a:lnTo>
                  <a:pt x="71170" y="0"/>
                </a:lnTo>
                <a:close/>
              </a:path>
            </a:pathLst>
          </a:custGeom>
          <a:solidFill>
            <a:schemeClr val="bg1">
              <a:lumMod val="75000"/>
            </a:schemeClr>
          </a:solidFill>
        </p:spPr>
        <p:txBody>
          <a:bodyPr wrap="square" lIns="0" tIns="0" rIns="0" bIns="0" rtlCol="0">
            <a:spAutoFit/>
          </a:bodyPr>
          <a:lstStyle/>
          <a:p>
            <a:pPr defTabSz="914078"/>
            <a:endParaRPr>
              <a:solidFill>
                <a:prstClr val="black"/>
              </a:solidFill>
            </a:endParaRPr>
          </a:p>
        </p:txBody>
      </p:sp>
      <p:sp>
        <p:nvSpPr>
          <p:cNvPr id="838" name="object 464"/>
          <p:cNvSpPr/>
          <p:nvPr/>
        </p:nvSpPr>
        <p:spPr>
          <a:xfrm>
            <a:off x="4604837" y="5875297"/>
            <a:ext cx="64135" cy="143510"/>
          </a:xfrm>
          <a:custGeom>
            <a:avLst/>
            <a:gdLst/>
            <a:ahLst/>
            <a:cxnLst/>
            <a:rect l="l" t="t" r="r" b="b"/>
            <a:pathLst>
              <a:path w="64134" h="143510">
                <a:moveTo>
                  <a:pt x="60750" y="91757"/>
                </a:moveTo>
                <a:lnTo>
                  <a:pt x="23037" y="91757"/>
                </a:lnTo>
                <a:lnTo>
                  <a:pt x="25255" y="104419"/>
                </a:lnTo>
                <a:lnTo>
                  <a:pt x="39750" y="140652"/>
                </a:lnTo>
                <a:lnTo>
                  <a:pt x="46151" y="142493"/>
                </a:lnTo>
                <a:lnTo>
                  <a:pt x="52171" y="143408"/>
                </a:lnTo>
                <a:lnTo>
                  <a:pt x="57670" y="140728"/>
                </a:lnTo>
                <a:lnTo>
                  <a:pt x="60794" y="134251"/>
                </a:lnTo>
                <a:lnTo>
                  <a:pt x="62636" y="130581"/>
                </a:lnTo>
                <a:lnTo>
                  <a:pt x="63626" y="125628"/>
                </a:lnTo>
                <a:lnTo>
                  <a:pt x="63398" y="119366"/>
                </a:lnTo>
                <a:lnTo>
                  <a:pt x="62814" y="111390"/>
                </a:lnTo>
                <a:lnTo>
                  <a:pt x="61566" y="99033"/>
                </a:lnTo>
                <a:lnTo>
                  <a:pt x="60750" y="91757"/>
                </a:lnTo>
                <a:close/>
              </a:path>
              <a:path w="64134" h="143510">
                <a:moveTo>
                  <a:pt x="49488" y="0"/>
                </a:moveTo>
                <a:lnTo>
                  <a:pt x="0" y="2717"/>
                </a:lnTo>
                <a:lnTo>
                  <a:pt x="123" y="66421"/>
                </a:lnTo>
                <a:lnTo>
                  <a:pt x="388" y="79386"/>
                </a:lnTo>
                <a:lnTo>
                  <a:pt x="11289" y="106203"/>
                </a:lnTo>
                <a:lnTo>
                  <a:pt x="22809" y="105104"/>
                </a:lnTo>
                <a:lnTo>
                  <a:pt x="23037" y="91757"/>
                </a:lnTo>
                <a:lnTo>
                  <a:pt x="60750" y="91757"/>
                </a:lnTo>
                <a:lnTo>
                  <a:pt x="59836" y="83606"/>
                </a:lnTo>
                <a:lnTo>
                  <a:pt x="57805" y="66421"/>
                </a:lnTo>
                <a:lnTo>
                  <a:pt x="55655" y="48787"/>
                </a:lnTo>
                <a:lnTo>
                  <a:pt x="53567" y="32017"/>
                </a:lnTo>
                <a:lnTo>
                  <a:pt x="49488" y="0"/>
                </a:lnTo>
                <a:close/>
              </a:path>
            </a:pathLst>
          </a:custGeom>
          <a:solidFill>
            <a:schemeClr val="bg1">
              <a:lumMod val="75000"/>
            </a:schemeClr>
          </a:solidFill>
        </p:spPr>
        <p:txBody>
          <a:bodyPr wrap="square" lIns="0" tIns="0" rIns="0" bIns="0" rtlCol="0">
            <a:spAutoFit/>
          </a:bodyPr>
          <a:lstStyle/>
          <a:p>
            <a:pPr defTabSz="914078"/>
            <a:endParaRPr>
              <a:solidFill>
                <a:prstClr val="black"/>
              </a:solidFill>
            </a:endParaRPr>
          </a:p>
        </p:txBody>
      </p:sp>
      <p:sp>
        <p:nvSpPr>
          <p:cNvPr id="839" name="object 465"/>
          <p:cNvSpPr/>
          <p:nvPr/>
        </p:nvSpPr>
        <p:spPr>
          <a:xfrm>
            <a:off x="4702473" y="6549837"/>
            <a:ext cx="38735" cy="39370"/>
          </a:xfrm>
          <a:custGeom>
            <a:avLst/>
            <a:gdLst/>
            <a:ahLst/>
            <a:cxnLst/>
            <a:rect l="l" t="t" r="r" b="b"/>
            <a:pathLst>
              <a:path w="38734" h="39370">
                <a:moveTo>
                  <a:pt x="19468" y="0"/>
                </a:moveTo>
                <a:lnTo>
                  <a:pt x="6550" y="4868"/>
                </a:lnTo>
                <a:lnTo>
                  <a:pt x="0" y="16899"/>
                </a:lnTo>
                <a:lnTo>
                  <a:pt x="4055" y="31361"/>
                </a:lnTo>
                <a:lnTo>
                  <a:pt x="14610" y="38813"/>
                </a:lnTo>
                <a:lnTo>
                  <a:pt x="30027" y="35529"/>
                </a:lnTo>
                <a:lnTo>
                  <a:pt x="38139" y="26074"/>
                </a:lnTo>
                <a:lnTo>
                  <a:pt x="35501" y="10080"/>
                </a:lnTo>
                <a:lnTo>
                  <a:pt x="26835" y="1512"/>
                </a:lnTo>
                <a:lnTo>
                  <a:pt x="19468" y="0"/>
                </a:lnTo>
                <a:close/>
              </a:path>
            </a:pathLst>
          </a:custGeom>
          <a:solidFill>
            <a:schemeClr val="bg1">
              <a:lumMod val="75000"/>
            </a:schemeClr>
          </a:solidFill>
        </p:spPr>
        <p:txBody>
          <a:bodyPr wrap="square" lIns="0" tIns="0" rIns="0" bIns="0" rtlCol="0">
            <a:spAutoFit/>
          </a:bodyPr>
          <a:lstStyle/>
          <a:p>
            <a:pPr defTabSz="914078"/>
            <a:endParaRPr>
              <a:solidFill>
                <a:prstClr val="black"/>
              </a:solidFill>
            </a:endParaRPr>
          </a:p>
        </p:txBody>
      </p:sp>
      <p:sp>
        <p:nvSpPr>
          <p:cNvPr id="840" name="object 466"/>
          <p:cNvSpPr/>
          <p:nvPr/>
        </p:nvSpPr>
        <p:spPr>
          <a:xfrm>
            <a:off x="4504355" y="5315525"/>
            <a:ext cx="76200" cy="499745"/>
          </a:xfrm>
          <a:custGeom>
            <a:avLst/>
            <a:gdLst/>
            <a:ahLst/>
            <a:cxnLst/>
            <a:rect l="l" t="t" r="r" b="b"/>
            <a:pathLst>
              <a:path w="76200" h="499745">
                <a:moveTo>
                  <a:pt x="46848" y="0"/>
                </a:moveTo>
                <a:lnTo>
                  <a:pt x="27392" y="33261"/>
                </a:lnTo>
                <a:lnTo>
                  <a:pt x="23201" y="40360"/>
                </a:lnTo>
                <a:lnTo>
                  <a:pt x="28382" y="49441"/>
                </a:lnTo>
                <a:lnTo>
                  <a:pt x="36701" y="49441"/>
                </a:lnTo>
                <a:lnTo>
                  <a:pt x="32649" y="60655"/>
                </a:lnTo>
                <a:lnTo>
                  <a:pt x="29754" y="72707"/>
                </a:lnTo>
                <a:lnTo>
                  <a:pt x="27925" y="79730"/>
                </a:lnTo>
                <a:lnTo>
                  <a:pt x="26630" y="87122"/>
                </a:lnTo>
                <a:lnTo>
                  <a:pt x="26630" y="92621"/>
                </a:lnTo>
                <a:lnTo>
                  <a:pt x="26630" y="97116"/>
                </a:lnTo>
                <a:lnTo>
                  <a:pt x="27544" y="100393"/>
                </a:lnTo>
                <a:lnTo>
                  <a:pt x="29830" y="101384"/>
                </a:lnTo>
                <a:lnTo>
                  <a:pt x="40053" y="105664"/>
                </a:lnTo>
                <a:lnTo>
                  <a:pt x="49439" y="105664"/>
                </a:lnTo>
                <a:lnTo>
                  <a:pt x="49439" y="162725"/>
                </a:lnTo>
                <a:lnTo>
                  <a:pt x="49363" y="162890"/>
                </a:lnTo>
                <a:lnTo>
                  <a:pt x="49286" y="163106"/>
                </a:lnTo>
                <a:lnTo>
                  <a:pt x="46645" y="167251"/>
                </a:lnTo>
                <a:lnTo>
                  <a:pt x="41856" y="175685"/>
                </a:lnTo>
                <a:lnTo>
                  <a:pt x="24935" y="220065"/>
                </a:lnTo>
                <a:lnTo>
                  <a:pt x="19611" y="259655"/>
                </a:lnTo>
                <a:lnTo>
                  <a:pt x="15416" y="303271"/>
                </a:lnTo>
                <a:lnTo>
                  <a:pt x="11666" y="347350"/>
                </a:lnTo>
                <a:lnTo>
                  <a:pt x="8505" y="386571"/>
                </a:lnTo>
                <a:lnTo>
                  <a:pt x="4100" y="444160"/>
                </a:lnTo>
                <a:lnTo>
                  <a:pt x="732" y="489403"/>
                </a:lnTo>
                <a:lnTo>
                  <a:pt x="0" y="499364"/>
                </a:lnTo>
                <a:lnTo>
                  <a:pt x="75385" y="499389"/>
                </a:lnTo>
                <a:lnTo>
                  <a:pt x="75906" y="499389"/>
                </a:lnTo>
              </a:path>
            </a:pathLst>
          </a:custGeom>
          <a:solidFill>
            <a:schemeClr val="bg1">
              <a:lumMod val="75000"/>
            </a:schemeClr>
          </a:solidFill>
          <a:ln w="9194">
            <a:solidFill>
              <a:srgbClr val="FFFDFE"/>
            </a:solidFill>
          </a:ln>
        </p:spPr>
        <p:txBody>
          <a:bodyPr wrap="square" lIns="0" tIns="0" rIns="0" bIns="0" rtlCol="0">
            <a:spAutoFit/>
          </a:bodyPr>
          <a:lstStyle/>
          <a:p>
            <a:pPr defTabSz="914078"/>
            <a:endParaRPr>
              <a:solidFill>
                <a:prstClr val="black"/>
              </a:solidFill>
            </a:endParaRPr>
          </a:p>
        </p:txBody>
      </p:sp>
      <p:sp>
        <p:nvSpPr>
          <p:cNvPr id="841" name="object 467"/>
          <p:cNvSpPr/>
          <p:nvPr/>
        </p:nvSpPr>
        <p:spPr>
          <a:xfrm>
            <a:off x="4580260" y="5371395"/>
            <a:ext cx="56515" cy="151130"/>
          </a:xfrm>
          <a:custGeom>
            <a:avLst/>
            <a:gdLst/>
            <a:ahLst/>
            <a:cxnLst/>
            <a:rect l="l" t="t" r="r" b="b"/>
            <a:pathLst>
              <a:path w="56515" h="151129">
                <a:moveTo>
                  <a:pt x="56311" y="151033"/>
                </a:moveTo>
                <a:lnTo>
                  <a:pt x="29924" y="122489"/>
                </a:lnTo>
                <a:lnTo>
                  <a:pt x="1146" y="107630"/>
                </a:lnTo>
                <a:lnTo>
                  <a:pt x="0" y="63060"/>
                </a:lnTo>
                <a:lnTo>
                  <a:pt x="0" y="48506"/>
                </a:lnTo>
                <a:lnTo>
                  <a:pt x="4242" y="35640"/>
                </a:lnTo>
                <a:lnTo>
                  <a:pt x="6968" y="26206"/>
                </a:lnTo>
                <a:lnTo>
                  <a:pt x="9286" y="15795"/>
                </a:lnTo>
                <a:lnTo>
                  <a:pt x="12301" y="0"/>
                </a:lnTo>
              </a:path>
            </a:pathLst>
          </a:custGeom>
          <a:solidFill>
            <a:schemeClr val="bg1">
              <a:lumMod val="75000"/>
            </a:schemeClr>
          </a:solidFill>
          <a:ln w="9194">
            <a:solidFill>
              <a:srgbClr val="FFFDFE"/>
            </a:solidFill>
          </a:ln>
        </p:spPr>
        <p:txBody>
          <a:bodyPr wrap="square" lIns="0" tIns="0" rIns="0" bIns="0" rtlCol="0">
            <a:spAutoFit/>
          </a:bodyPr>
          <a:lstStyle/>
          <a:p>
            <a:pPr defTabSz="914078"/>
            <a:endParaRPr>
              <a:solidFill>
                <a:prstClr val="black"/>
              </a:solidFill>
            </a:endParaRPr>
          </a:p>
        </p:txBody>
      </p:sp>
      <p:sp>
        <p:nvSpPr>
          <p:cNvPr id="842" name="object 468"/>
          <p:cNvSpPr/>
          <p:nvPr/>
        </p:nvSpPr>
        <p:spPr>
          <a:xfrm>
            <a:off x="4636568" y="5522425"/>
            <a:ext cx="38100" cy="352425"/>
          </a:xfrm>
          <a:custGeom>
            <a:avLst/>
            <a:gdLst/>
            <a:ahLst/>
            <a:cxnLst/>
            <a:rect l="l" t="t" r="r" b="b"/>
            <a:pathLst>
              <a:path w="38100" h="352425">
                <a:moveTo>
                  <a:pt x="17627" y="351929"/>
                </a:moveTo>
                <a:lnTo>
                  <a:pt x="37341" y="307996"/>
                </a:lnTo>
                <a:lnTo>
                  <a:pt x="38110" y="274594"/>
                </a:lnTo>
                <a:lnTo>
                  <a:pt x="37828" y="255283"/>
                </a:lnTo>
                <a:lnTo>
                  <a:pt x="36040" y="213103"/>
                </a:lnTo>
                <a:lnTo>
                  <a:pt x="32761" y="168395"/>
                </a:lnTo>
                <a:lnTo>
                  <a:pt x="28162" y="123818"/>
                </a:lnTo>
                <a:lnTo>
                  <a:pt x="22416" y="82031"/>
                </a:lnTo>
                <a:lnTo>
                  <a:pt x="12018" y="30398"/>
                </a:lnTo>
                <a:lnTo>
                  <a:pt x="4150" y="7219"/>
                </a:lnTo>
                <a:lnTo>
                  <a:pt x="0" y="0"/>
                </a:lnTo>
              </a:path>
            </a:pathLst>
          </a:custGeom>
          <a:solidFill>
            <a:schemeClr val="bg1">
              <a:lumMod val="75000"/>
            </a:schemeClr>
          </a:solidFill>
          <a:ln w="9194">
            <a:solidFill>
              <a:srgbClr val="FFFDFE"/>
            </a:solidFill>
          </a:ln>
        </p:spPr>
        <p:txBody>
          <a:bodyPr wrap="square" lIns="0" tIns="0" rIns="0" bIns="0" rtlCol="0">
            <a:spAutoFit/>
          </a:bodyPr>
          <a:lstStyle/>
          <a:p>
            <a:pPr defTabSz="914078"/>
            <a:endParaRPr>
              <a:solidFill>
                <a:prstClr val="black"/>
              </a:solidFill>
            </a:endParaRPr>
          </a:p>
        </p:txBody>
      </p:sp>
      <p:sp>
        <p:nvSpPr>
          <p:cNvPr id="843" name="object 469"/>
          <p:cNvSpPr/>
          <p:nvPr/>
        </p:nvSpPr>
        <p:spPr>
          <a:xfrm>
            <a:off x="4650990" y="5875304"/>
            <a:ext cx="17780" cy="143510"/>
          </a:xfrm>
          <a:custGeom>
            <a:avLst/>
            <a:gdLst/>
            <a:ahLst/>
            <a:cxnLst/>
            <a:rect l="l" t="t" r="r" b="b"/>
            <a:pathLst>
              <a:path w="17779" h="143510">
                <a:moveTo>
                  <a:pt x="0" y="142484"/>
                </a:moveTo>
                <a:lnTo>
                  <a:pt x="6019" y="143386"/>
                </a:lnTo>
                <a:lnTo>
                  <a:pt x="11518" y="140719"/>
                </a:lnTo>
                <a:lnTo>
                  <a:pt x="14643" y="134242"/>
                </a:lnTo>
                <a:lnTo>
                  <a:pt x="16471" y="130571"/>
                </a:lnTo>
                <a:lnTo>
                  <a:pt x="17462" y="125618"/>
                </a:lnTo>
                <a:lnTo>
                  <a:pt x="17233" y="119357"/>
                </a:lnTo>
                <a:lnTo>
                  <a:pt x="16649" y="111380"/>
                </a:lnTo>
                <a:lnTo>
                  <a:pt x="11640" y="66409"/>
                </a:lnTo>
                <a:lnTo>
                  <a:pt x="5556" y="17414"/>
                </a:lnTo>
                <a:lnTo>
                  <a:pt x="4136" y="6307"/>
                </a:lnTo>
                <a:lnTo>
                  <a:pt x="3323" y="0"/>
                </a:lnTo>
              </a:path>
            </a:pathLst>
          </a:custGeom>
          <a:solidFill>
            <a:schemeClr val="bg1">
              <a:lumMod val="75000"/>
            </a:schemeClr>
          </a:solidFill>
          <a:ln w="9194">
            <a:solidFill>
              <a:srgbClr val="FFFDFE"/>
            </a:solidFill>
          </a:ln>
        </p:spPr>
        <p:txBody>
          <a:bodyPr wrap="square" lIns="0" tIns="0" rIns="0" bIns="0" rtlCol="0">
            <a:spAutoFit/>
          </a:bodyPr>
          <a:lstStyle/>
          <a:p>
            <a:pPr defTabSz="914078"/>
            <a:endParaRPr>
              <a:solidFill>
                <a:prstClr val="black"/>
              </a:solidFill>
            </a:endParaRPr>
          </a:p>
        </p:txBody>
      </p:sp>
      <p:sp>
        <p:nvSpPr>
          <p:cNvPr id="844" name="object 470"/>
          <p:cNvSpPr/>
          <p:nvPr/>
        </p:nvSpPr>
        <p:spPr>
          <a:xfrm>
            <a:off x="4628180" y="5968804"/>
            <a:ext cx="22860" cy="49530"/>
          </a:xfrm>
          <a:custGeom>
            <a:avLst/>
            <a:gdLst/>
            <a:ahLst/>
            <a:cxnLst/>
            <a:rect l="l" t="t" r="r" b="b"/>
            <a:pathLst>
              <a:path w="22859" h="49529">
                <a:moveTo>
                  <a:pt x="0" y="0"/>
                </a:moveTo>
                <a:lnTo>
                  <a:pt x="9772" y="39588"/>
                </a:lnTo>
                <a:lnTo>
                  <a:pt x="19672" y="48602"/>
                </a:lnTo>
                <a:lnTo>
                  <a:pt x="22809" y="48983"/>
                </a:lnTo>
              </a:path>
            </a:pathLst>
          </a:custGeom>
          <a:solidFill>
            <a:schemeClr val="bg1">
              <a:lumMod val="75000"/>
            </a:schemeClr>
          </a:solidFill>
          <a:ln w="9194">
            <a:solidFill>
              <a:srgbClr val="FFFDFE"/>
            </a:solidFill>
          </a:ln>
        </p:spPr>
        <p:txBody>
          <a:bodyPr wrap="square" lIns="0" tIns="0" rIns="0" bIns="0" rtlCol="0">
            <a:spAutoFit/>
          </a:bodyPr>
          <a:lstStyle/>
          <a:p>
            <a:pPr defTabSz="914078"/>
            <a:endParaRPr>
              <a:solidFill>
                <a:prstClr val="black"/>
              </a:solidFill>
            </a:endParaRPr>
          </a:p>
        </p:txBody>
      </p:sp>
      <p:sp>
        <p:nvSpPr>
          <p:cNvPr id="845" name="object 471"/>
          <p:cNvSpPr/>
          <p:nvPr/>
        </p:nvSpPr>
        <p:spPr>
          <a:xfrm>
            <a:off x="4577289" y="5574379"/>
            <a:ext cx="27940" cy="304165"/>
          </a:xfrm>
          <a:custGeom>
            <a:avLst/>
            <a:gdLst/>
            <a:ahLst/>
            <a:cxnLst/>
            <a:rect l="l" t="t" r="r" b="b"/>
            <a:pathLst>
              <a:path w="27940" h="304164">
                <a:moveTo>
                  <a:pt x="0" y="0"/>
                </a:moveTo>
                <a:lnTo>
                  <a:pt x="136" y="46581"/>
                </a:lnTo>
                <a:lnTo>
                  <a:pt x="318" y="99673"/>
                </a:lnTo>
                <a:lnTo>
                  <a:pt x="613" y="148060"/>
                </a:lnTo>
                <a:lnTo>
                  <a:pt x="1256" y="191654"/>
                </a:lnTo>
                <a:lnTo>
                  <a:pt x="2751" y="249922"/>
                </a:lnTo>
                <a:lnTo>
                  <a:pt x="11619" y="293997"/>
                </a:lnTo>
                <a:lnTo>
                  <a:pt x="22188" y="302139"/>
                </a:lnTo>
                <a:lnTo>
                  <a:pt x="27545" y="303644"/>
                </a:lnTo>
              </a:path>
            </a:pathLst>
          </a:custGeom>
          <a:solidFill>
            <a:schemeClr val="bg1">
              <a:lumMod val="75000"/>
            </a:schemeClr>
          </a:solidFill>
          <a:ln w="9194">
            <a:solidFill>
              <a:srgbClr val="FFFDFE"/>
            </a:solidFill>
          </a:ln>
        </p:spPr>
        <p:txBody>
          <a:bodyPr wrap="square" lIns="0" tIns="0" rIns="0" bIns="0" rtlCol="0">
            <a:spAutoFit/>
          </a:bodyPr>
          <a:lstStyle/>
          <a:p>
            <a:pPr defTabSz="914078"/>
            <a:endParaRPr>
              <a:solidFill>
                <a:prstClr val="black"/>
              </a:solidFill>
            </a:endParaRPr>
          </a:p>
        </p:txBody>
      </p:sp>
      <p:sp>
        <p:nvSpPr>
          <p:cNvPr id="846" name="object 472"/>
          <p:cNvSpPr/>
          <p:nvPr/>
        </p:nvSpPr>
        <p:spPr>
          <a:xfrm>
            <a:off x="4623459" y="5936620"/>
            <a:ext cx="5715" cy="38735"/>
          </a:xfrm>
          <a:custGeom>
            <a:avLst/>
            <a:gdLst/>
            <a:ahLst/>
            <a:cxnLst/>
            <a:rect l="l" t="t" r="r" b="b"/>
            <a:pathLst>
              <a:path w="5715" h="38735">
                <a:moveTo>
                  <a:pt x="5638" y="38747"/>
                </a:moveTo>
                <a:lnTo>
                  <a:pt x="4724" y="32181"/>
                </a:lnTo>
                <a:lnTo>
                  <a:pt x="4571" y="31280"/>
                </a:lnTo>
                <a:lnTo>
                  <a:pt x="4483" y="30657"/>
                </a:lnTo>
                <a:lnTo>
                  <a:pt x="4406" y="30429"/>
                </a:lnTo>
                <a:lnTo>
                  <a:pt x="0" y="0"/>
                </a:lnTo>
              </a:path>
            </a:pathLst>
          </a:custGeom>
          <a:solidFill>
            <a:schemeClr val="bg1">
              <a:lumMod val="75000"/>
            </a:schemeClr>
          </a:solidFill>
          <a:ln w="9194">
            <a:solidFill>
              <a:srgbClr val="FFFDFE"/>
            </a:solidFill>
          </a:ln>
        </p:spPr>
        <p:txBody>
          <a:bodyPr wrap="square" lIns="0" tIns="0" rIns="0" bIns="0" rtlCol="0">
            <a:spAutoFit/>
          </a:bodyPr>
          <a:lstStyle/>
          <a:p>
            <a:pPr defTabSz="914078"/>
            <a:endParaRPr>
              <a:solidFill>
                <a:prstClr val="black"/>
              </a:solidFill>
            </a:endParaRPr>
          </a:p>
        </p:txBody>
      </p:sp>
      <p:sp>
        <p:nvSpPr>
          <p:cNvPr id="847" name="object 473"/>
          <p:cNvSpPr/>
          <p:nvPr/>
        </p:nvSpPr>
        <p:spPr>
          <a:xfrm>
            <a:off x="4604831" y="5874355"/>
            <a:ext cx="49530" cy="3810"/>
          </a:xfrm>
          <a:custGeom>
            <a:avLst/>
            <a:gdLst/>
            <a:ahLst/>
            <a:cxnLst/>
            <a:rect l="l" t="t" r="r" b="b"/>
            <a:pathLst>
              <a:path w="49529" h="3810">
                <a:moveTo>
                  <a:pt x="49364" y="0"/>
                </a:moveTo>
                <a:lnTo>
                  <a:pt x="0" y="3670"/>
                </a:lnTo>
              </a:path>
            </a:pathLst>
          </a:custGeom>
          <a:ln w="9194">
            <a:solidFill>
              <a:srgbClr val="FFFDFE"/>
            </a:solidFill>
          </a:ln>
        </p:spPr>
        <p:txBody>
          <a:bodyPr wrap="square" lIns="0" tIns="0" rIns="0" bIns="0" rtlCol="0">
            <a:spAutoFit/>
          </a:bodyPr>
          <a:lstStyle/>
          <a:p>
            <a:pPr defTabSz="914078"/>
            <a:endParaRPr>
              <a:solidFill>
                <a:prstClr val="black"/>
              </a:solidFill>
            </a:endParaRPr>
          </a:p>
        </p:txBody>
      </p:sp>
      <p:sp>
        <p:nvSpPr>
          <p:cNvPr id="848" name="object 474"/>
          <p:cNvSpPr/>
          <p:nvPr/>
        </p:nvSpPr>
        <p:spPr>
          <a:xfrm>
            <a:off x="4293596" y="5790652"/>
            <a:ext cx="19685" cy="7620"/>
          </a:xfrm>
          <a:custGeom>
            <a:avLst/>
            <a:gdLst/>
            <a:ahLst/>
            <a:cxnLst/>
            <a:rect l="l" t="t" r="r" b="b"/>
            <a:pathLst>
              <a:path w="19685" h="7620">
                <a:moveTo>
                  <a:pt x="19580" y="7030"/>
                </a:moveTo>
                <a:lnTo>
                  <a:pt x="11609" y="1729"/>
                </a:lnTo>
                <a:lnTo>
                  <a:pt x="0" y="0"/>
                </a:lnTo>
              </a:path>
            </a:pathLst>
          </a:custGeom>
          <a:solidFill>
            <a:schemeClr val="bg1">
              <a:lumMod val="75000"/>
            </a:schemeClr>
          </a:solidFill>
          <a:ln w="9194">
            <a:solidFill>
              <a:srgbClr val="FFFDFE"/>
            </a:solidFill>
          </a:ln>
        </p:spPr>
        <p:txBody>
          <a:bodyPr wrap="square" lIns="0" tIns="0" rIns="0" bIns="0" rtlCol="0">
            <a:spAutoFit/>
          </a:bodyPr>
          <a:lstStyle/>
          <a:p>
            <a:pPr defTabSz="914078"/>
            <a:endParaRPr>
              <a:solidFill>
                <a:prstClr val="black"/>
              </a:solidFill>
            </a:endParaRPr>
          </a:p>
        </p:txBody>
      </p:sp>
      <p:sp>
        <p:nvSpPr>
          <p:cNvPr id="849" name="object 475"/>
          <p:cNvSpPr/>
          <p:nvPr/>
        </p:nvSpPr>
        <p:spPr>
          <a:xfrm>
            <a:off x="4242910" y="5797681"/>
            <a:ext cx="79375" cy="56515"/>
          </a:xfrm>
          <a:custGeom>
            <a:avLst/>
            <a:gdLst/>
            <a:ahLst/>
            <a:cxnLst/>
            <a:rect l="l" t="t" r="r" b="b"/>
            <a:pathLst>
              <a:path w="79375" h="56514">
                <a:moveTo>
                  <a:pt x="0" y="11442"/>
                </a:moveTo>
                <a:lnTo>
                  <a:pt x="3135" y="25950"/>
                </a:lnTo>
                <a:lnTo>
                  <a:pt x="8766" y="39818"/>
                </a:lnTo>
                <a:lnTo>
                  <a:pt x="16465" y="50690"/>
                </a:lnTo>
                <a:lnTo>
                  <a:pt x="25809" y="56211"/>
                </a:lnTo>
                <a:lnTo>
                  <a:pt x="40918" y="53778"/>
                </a:lnTo>
                <a:lnTo>
                  <a:pt x="55644" y="48294"/>
                </a:lnTo>
                <a:lnTo>
                  <a:pt x="68137" y="40808"/>
                </a:lnTo>
                <a:lnTo>
                  <a:pt x="76548" y="32370"/>
                </a:lnTo>
                <a:lnTo>
                  <a:pt x="79108" y="23190"/>
                </a:lnTo>
                <a:lnTo>
                  <a:pt x="78968" y="20675"/>
                </a:lnTo>
                <a:lnTo>
                  <a:pt x="78422" y="17932"/>
                </a:lnTo>
                <a:lnTo>
                  <a:pt x="78041" y="15328"/>
                </a:lnTo>
                <a:lnTo>
                  <a:pt x="77355" y="12674"/>
                </a:lnTo>
                <a:lnTo>
                  <a:pt x="76365" y="9918"/>
                </a:lnTo>
                <a:lnTo>
                  <a:pt x="75069" y="6337"/>
                </a:lnTo>
                <a:lnTo>
                  <a:pt x="73164" y="2908"/>
                </a:lnTo>
                <a:lnTo>
                  <a:pt x="70345" y="0"/>
                </a:lnTo>
              </a:path>
            </a:pathLst>
          </a:custGeom>
          <a:solidFill>
            <a:schemeClr val="bg1">
              <a:lumMod val="75000"/>
            </a:schemeClr>
          </a:solidFill>
          <a:ln w="9194">
            <a:solidFill>
              <a:srgbClr val="FFFDFE"/>
            </a:solidFill>
          </a:ln>
        </p:spPr>
        <p:txBody>
          <a:bodyPr wrap="square" lIns="0" tIns="0" rIns="0" bIns="0" rtlCol="0">
            <a:spAutoFit/>
          </a:bodyPr>
          <a:lstStyle/>
          <a:p>
            <a:pPr defTabSz="914078"/>
            <a:endParaRPr>
              <a:solidFill>
                <a:prstClr val="black"/>
              </a:solidFill>
            </a:endParaRPr>
          </a:p>
        </p:txBody>
      </p:sp>
      <p:sp>
        <p:nvSpPr>
          <p:cNvPr id="850" name="object 476"/>
          <p:cNvSpPr/>
          <p:nvPr/>
        </p:nvSpPr>
        <p:spPr>
          <a:xfrm>
            <a:off x="4285206" y="5641670"/>
            <a:ext cx="233045" cy="123189"/>
          </a:xfrm>
          <a:custGeom>
            <a:avLst/>
            <a:gdLst/>
            <a:ahLst/>
            <a:cxnLst/>
            <a:rect l="l" t="t" r="r" b="b"/>
            <a:pathLst>
              <a:path w="233045" h="123189">
                <a:moveTo>
                  <a:pt x="232579" y="0"/>
                </a:moveTo>
                <a:lnTo>
                  <a:pt x="175794" y="23780"/>
                </a:lnTo>
                <a:lnTo>
                  <a:pt x="133869" y="41431"/>
                </a:lnTo>
                <a:lnTo>
                  <a:pt x="93463" y="58860"/>
                </a:lnTo>
                <a:lnTo>
                  <a:pt x="58987" y="78926"/>
                </a:lnTo>
                <a:lnTo>
                  <a:pt x="45575" y="104610"/>
                </a:lnTo>
                <a:lnTo>
                  <a:pt x="29755" y="110453"/>
                </a:lnTo>
                <a:lnTo>
                  <a:pt x="19012" y="114574"/>
                </a:lnTo>
                <a:lnTo>
                  <a:pt x="10157" y="118291"/>
                </a:lnTo>
                <a:lnTo>
                  <a:pt x="0" y="122923"/>
                </a:lnTo>
              </a:path>
            </a:pathLst>
          </a:custGeom>
          <a:solidFill>
            <a:schemeClr val="bg1">
              <a:lumMod val="75000"/>
            </a:schemeClr>
          </a:solidFill>
          <a:ln w="9194">
            <a:solidFill>
              <a:srgbClr val="FFFDFE"/>
            </a:solidFill>
          </a:ln>
        </p:spPr>
        <p:txBody>
          <a:bodyPr wrap="square" lIns="0" tIns="0" rIns="0" bIns="0" rtlCol="0">
            <a:spAutoFit/>
          </a:bodyPr>
          <a:lstStyle/>
          <a:p>
            <a:pPr defTabSz="914078"/>
            <a:endParaRPr>
              <a:solidFill>
                <a:prstClr val="black"/>
              </a:solidFill>
            </a:endParaRPr>
          </a:p>
        </p:txBody>
      </p:sp>
      <p:sp>
        <p:nvSpPr>
          <p:cNvPr id="851" name="object 477"/>
          <p:cNvSpPr/>
          <p:nvPr/>
        </p:nvSpPr>
        <p:spPr>
          <a:xfrm>
            <a:off x="4238135" y="5770269"/>
            <a:ext cx="34925" cy="37465"/>
          </a:xfrm>
          <a:custGeom>
            <a:avLst/>
            <a:gdLst/>
            <a:ahLst/>
            <a:cxnLst/>
            <a:rect l="l" t="t" r="r" b="b"/>
            <a:pathLst>
              <a:path w="34925" h="37464">
                <a:moveTo>
                  <a:pt x="2102" y="37332"/>
                </a:moveTo>
                <a:lnTo>
                  <a:pt x="0" y="28288"/>
                </a:lnTo>
                <a:lnTo>
                  <a:pt x="5652" y="19239"/>
                </a:lnTo>
                <a:lnTo>
                  <a:pt x="15637" y="10979"/>
                </a:lnTo>
                <a:lnTo>
                  <a:pt x="26532" y="4302"/>
                </a:lnTo>
                <a:lnTo>
                  <a:pt x="34913" y="0"/>
                </a:lnTo>
              </a:path>
            </a:pathLst>
          </a:custGeom>
          <a:solidFill>
            <a:schemeClr val="bg1">
              <a:lumMod val="75000"/>
            </a:schemeClr>
          </a:solidFill>
          <a:ln w="9194">
            <a:solidFill>
              <a:srgbClr val="FFFDFE"/>
            </a:solidFill>
          </a:ln>
        </p:spPr>
        <p:txBody>
          <a:bodyPr wrap="square" lIns="0" tIns="0" rIns="0" bIns="0" rtlCol="0">
            <a:spAutoFit/>
          </a:bodyPr>
          <a:lstStyle/>
          <a:p>
            <a:pPr defTabSz="914078"/>
            <a:endParaRPr>
              <a:solidFill>
                <a:prstClr val="black"/>
              </a:solidFill>
            </a:endParaRPr>
          </a:p>
        </p:txBody>
      </p:sp>
      <p:sp>
        <p:nvSpPr>
          <p:cNvPr id="852" name="object 478"/>
          <p:cNvSpPr/>
          <p:nvPr/>
        </p:nvSpPr>
        <p:spPr>
          <a:xfrm>
            <a:off x="4240244" y="5781809"/>
            <a:ext cx="57785" cy="27940"/>
          </a:xfrm>
          <a:custGeom>
            <a:avLst/>
            <a:gdLst/>
            <a:ahLst/>
            <a:cxnLst/>
            <a:rect l="l" t="t" r="r" b="b"/>
            <a:pathLst>
              <a:path w="57785" h="27939">
                <a:moveTo>
                  <a:pt x="57442" y="0"/>
                </a:moveTo>
                <a:lnTo>
                  <a:pt x="25023" y="20216"/>
                </a:lnTo>
                <a:lnTo>
                  <a:pt x="4766" y="27436"/>
                </a:lnTo>
                <a:lnTo>
                  <a:pt x="1676" y="26847"/>
                </a:lnTo>
                <a:lnTo>
                  <a:pt x="749" y="26403"/>
                </a:lnTo>
                <a:lnTo>
                  <a:pt x="0" y="25793"/>
                </a:lnTo>
              </a:path>
            </a:pathLst>
          </a:custGeom>
          <a:solidFill>
            <a:schemeClr val="bg1">
              <a:lumMod val="75000"/>
            </a:schemeClr>
          </a:solidFill>
          <a:ln w="9194">
            <a:solidFill>
              <a:srgbClr val="FFFDFE"/>
            </a:solidFill>
          </a:ln>
        </p:spPr>
        <p:txBody>
          <a:bodyPr wrap="square" lIns="0" tIns="0" rIns="0" bIns="0" rtlCol="0">
            <a:spAutoFit/>
          </a:bodyPr>
          <a:lstStyle/>
          <a:p>
            <a:pPr defTabSz="914078"/>
            <a:endParaRPr>
              <a:solidFill>
                <a:prstClr val="black"/>
              </a:solidFill>
            </a:endParaRPr>
          </a:p>
        </p:txBody>
      </p:sp>
      <p:sp>
        <p:nvSpPr>
          <p:cNvPr id="853" name="object 479"/>
          <p:cNvSpPr/>
          <p:nvPr/>
        </p:nvSpPr>
        <p:spPr>
          <a:xfrm>
            <a:off x="4319275" y="5746453"/>
            <a:ext cx="189865" cy="61594"/>
          </a:xfrm>
          <a:custGeom>
            <a:avLst/>
            <a:gdLst/>
            <a:ahLst/>
            <a:cxnLst/>
            <a:rect l="l" t="t" r="r" b="b"/>
            <a:pathLst>
              <a:path w="189865" h="61595">
                <a:moveTo>
                  <a:pt x="0" y="61149"/>
                </a:moveTo>
                <a:lnTo>
                  <a:pt x="10469" y="55553"/>
                </a:lnTo>
                <a:lnTo>
                  <a:pt x="25358" y="46630"/>
                </a:lnTo>
                <a:lnTo>
                  <a:pt x="33106" y="41859"/>
                </a:lnTo>
                <a:lnTo>
                  <a:pt x="43603" y="51670"/>
                </a:lnTo>
                <a:lnTo>
                  <a:pt x="83668" y="41973"/>
                </a:lnTo>
                <a:lnTo>
                  <a:pt x="132195" y="23133"/>
                </a:lnTo>
                <a:lnTo>
                  <a:pt x="175466" y="5738"/>
                </a:lnTo>
                <a:lnTo>
                  <a:pt x="184574" y="2030"/>
                </a:lnTo>
                <a:lnTo>
                  <a:pt x="189541" y="0"/>
                </a:lnTo>
              </a:path>
            </a:pathLst>
          </a:custGeom>
          <a:solidFill>
            <a:schemeClr val="bg1">
              <a:lumMod val="75000"/>
            </a:schemeClr>
          </a:solidFill>
          <a:ln w="9194">
            <a:solidFill>
              <a:srgbClr val="FFFDFE"/>
            </a:solidFill>
          </a:ln>
        </p:spPr>
        <p:txBody>
          <a:bodyPr wrap="square" lIns="0" tIns="0" rIns="0" bIns="0" rtlCol="0">
            <a:spAutoFit/>
          </a:bodyPr>
          <a:lstStyle/>
          <a:p>
            <a:pPr defTabSz="914078"/>
            <a:endParaRPr>
              <a:solidFill>
                <a:prstClr val="black"/>
              </a:solidFill>
            </a:endParaRPr>
          </a:p>
        </p:txBody>
      </p:sp>
      <p:sp>
        <p:nvSpPr>
          <p:cNvPr id="854" name="object 480"/>
          <p:cNvSpPr/>
          <p:nvPr/>
        </p:nvSpPr>
        <p:spPr>
          <a:xfrm>
            <a:off x="4330569" y="5747333"/>
            <a:ext cx="22225" cy="41275"/>
          </a:xfrm>
          <a:custGeom>
            <a:avLst/>
            <a:gdLst/>
            <a:ahLst/>
            <a:cxnLst/>
            <a:rect l="l" t="t" r="r" b="b"/>
            <a:pathLst>
              <a:path w="22225" h="41275">
                <a:moveTo>
                  <a:pt x="21818" y="40970"/>
                </a:moveTo>
                <a:lnTo>
                  <a:pt x="0" y="0"/>
                </a:lnTo>
              </a:path>
            </a:pathLst>
          </a:custGeom>
          <a:ln w="9194">
            <a:solidFill>
              <a:srgbClr val="FFFDFE"/>
            </a:solidFill>
          </a:ln>
        </p:spPr>
        <p:txBody>
          <a:bodyPr wrap="square" lIns="0" tIns="0" rIns="0" bIns="0" rtlCol="0">
            <a:spAutoFit/>
          </a:bodyPr>
          <a:lstStyle/>
          <a:p>
            <a:pPr defTabSz="914078"/>
            <a:endParaRPr>
              <a:solidFill>
                <a:prstClr val="black"/>
              </a:solidFill>
            </a:endParaRPr>
          </a:p>
        </p:txBody>
      </p:sp>
      <p:sp>
        <p:nvSpPr>
          <p:cNvPr id="855" name="object 481"/>
          <p:cNvSpPr/>
          <p:nvPr/>
        </p:nvSpPr>
        <p:spPr>
          <a:xfrm>
            <a:off x="4514206" y="6519240"/>
            <a:ext cx="248920" cy="105410"/>
          </a:xfrm>
          <a:custGeom>
            <a:avLst/>
            <a:gdLst/>
            <a:ahLst/>
            <a:cxnLst/>
            <a:rect l="l" t="t" r="r" b="b"/>
            <a:pathLst>
              <a:path w="248920" h="105410">
                <a:moveTo>
                  <a:pt x="174472" y="0"/>
                </a:moveTo>
                <a:lnTo>
                  <a:pt x="163550" y="0"/>
                </a:lnTo>
                <a:lnTo>
                  <a:pt x="158000" y="16395"/>
                </a:lnTo>
                <a:lnTo>
                  <a:pt x="152062" y="28737"/>
                </a:lnTo>
                <a:lnTo>
                  <a:pt x="120800" y="52666"/>
                </a:lnTo>
                <a:lnTo>
                  <a:pt x="94145" y="55488"/>
                </a:lnTo>
                <a:lnTo>
                  <a:pt x="81029" y="55893"/>
                </a:lnTo>
                <a:lnTo>
                  <a:pt x="38921" y="58162"/>
                </a:lnTo>
                <a:lnTo>
                  <a:pt x="1230" y="81167"/>
                </a:lnTo>
                <a:lnTo>
                  <a:pt x="0" y="99796"/>
                </a:lnTo>
                <a:lnTo>
                  <a:pt x="990" y="105282"/>
                </a:lnTo>
                <a:lnTo>
                  <a:pt x="185000" y="105282"/>
                </a:lnTo>
                <a:lnTo>
                  <a:pt x="208343" y="103212"/>
                </a:lnTo>
                <a:lnTo>
                  <a:pt x="248399" y="103212"/>
                </a:lnTo>
                <a:lnTo>
                  <a:pt x="248399" y="92760"/>
                </a:lnTo>
                <a:lnTo>
                  <a:pt x="248246" y="30594"/>
                </a:lnTo>
                <a:lnTo>
                  <a:pt x="248323" y="18681"/>
                </a:lnTo>
                <a:lnTo>
                  <a:pt x="243227" y="5889"/>
                </a:lnTo>
                <a:lnTo>
                  <a:pt x="230822" y="37"/>
                </a:lnTo>
                <a:lnTo>
                  <a:pt x="217271" y="0"/>
                </a:lnTo>
              </a:path>
            </a:pathLst>
          </a:custGeom>
          <a:solidFill>
            <a:schemeClr val="bg1">
              <a:lumMod val="75000"/>
            </a:schemeClr>
          </a:solidFill>
          <a:ln w="9194">
            <a:solidFill>
              <a:srgbClr val="FFFDFE"/>
            </a:solidFill>
          </a:ln>
        </p:spPr>
        <p:txBody>
          <a:bodyPr wrap="square" lIns="0" tIns="0" rIns="0" bIns="0" rtlCol="0">
            <a:spAutoFit/>
          </a:bodyPr>
          <a:lstStyle/>
          <a:p>
            <a:pPr defTabSz="914078"/>
            <a:endParaRPr>
              <a:solidFill>
                <a:prstClr val="black"/>
              </a:solidFill>
            </a:endParaRPr>
          </a:p>
        </p:txBody>
      </p:sp>
      <p:sp>
        <p:nvSpPr>
          <p:cNvPr id="856" name="object 482"/>
          <p:cNvSpPr/>
          <p:nvPr/>
        </p:nvSpPr>
        <p:spPr>
          <a:xfrm>
            <a:off x="4534031" y="5284782"/>
            <a:ext cx="121285" cy="149860"/>
          </a:xfrm>
          <a:custGeom>
            <a:avLst/>
            <a:gdLst/>
            <a:ahLst/>
            <a:cxnLst/>
            <a:rect l="l" t="t" r="r" b="b"/>
            <a:pathLst>
              <a:path w="121284" h="149860">
                <a:moveTo>
                  <a:pt x="46236" y="149678"/>
                </a:moveTo>
                <a:lnTo>
                  <a:pt x="93467" y="137855"/>
                </a:lnTo>
                <a:lnTo>
                  <a:pt x="121028" y="104162"/>
                </a:lnTo>
                <a:lnTo>
                  <a:pt x="120134" y="94427"/>
                </a:lnTo>
                <a:lnTo>
                  <a:pt x="103256" y="52772"/>
                </a:lnTo>
                <a:lnTo>
                  <a:pt x="76684" y="17238"/>
                </a:lnTo>
                <a:lnTo>
                  <a:pt x="37659" y="0"/>
                </a:lnTo>
                <a:lnTo>
                  <a:pt x="21705" y="2692"/>
                </a:lnTo>
                <a:lnTo>
                  <a:pt x="10894" y="8819"/>
                </a:lnTo>
                <a:lnTo>
                  <a:pt x="4295" y="16125"/>
                </a:lnTo>
                <a:lnTo>
                  <a:pt x="974" y="22350"/>
                </a:lnTo>
                <a:lnTo>
                  <a:pt x="0" y="25237"/>
                </a:lnTo>
                <a:lnTo>
                  <a:pt x="17102" y="30819"/>
                </a:lnTo>
                <a:lnTo>
                  <a:pt x="57069" y="43709"/>
                </a:lnTo>
                <a:lnTo>
                  <a:pt x="61946" y="67814"/>
                </a:lnTo>
                <a:lnTo>
                  <a:pt x="78887" y="65541"/>
                </a:lnTo>
                <a:lnTo>
                  <a:pt x="77135" y="76895"/>
                </a:lnTo>
                <a:lnTo>
                  <a:pt x="75458" y="88274"/>
                </a:lnTo>
                <a:lnTo>
                  <a:pt x="58898" y="84692"/>
                </a:lnTo>
              </a:path>
            </a:pathLst>
          </a:custGeom>
          <a:solidFill>
            <a:schemeClr val="bg1">
              <a:lumMod val="75000"/>
            </a:schemeClr>
          </a:solidFill>
          <a:ln w="9194">
            <a:solidFill>
              <a:srgbClr val="FFFDFE"/>
            </a:solidFill>
          </a:ln>
        </p:spPr>
        <p:txBody>
          <a:bodyPr wrap="square" lIns="0" tIns="0" rIns="0" bIns="0" rtlCol="0">
            <a:spAutoFit/>
          </a:bodyPr>
          <a:lstStyle/>
          <a:p>
            <a:pPr defTabSz="914078"/>
            <a:endParaRPr>
              <a:solidFill>
                <a:prstClr val="black"/>
              </a:solidFill>
            </a:endParaRPr>
          </a:p>
        </p:txBody>
      </p:sp>
      <p:sp>
        <p:nvSpPr>
          <p:cNvPr id="857" name="object 483"/>
          <p:cNvSpPr/>
          <p:nvPr/>
        </p:nvSpPr>
        <p:spPr>
          <a:xfrm>
            <a:off x="4534036" y="5385694"/>
            <a:ext cx="20320" cy="3810"/>
          </a:xfrm>
          <a:custGeom>
            <a:avLst/>
            <a:gdLst/>
            <a:ahLst/>
            <a:cxnLst/>
            <a:rect l="l" t="t" r="r" b="b"/>
            <a:pathLst>
              <a:path w="20320" h="3810">
                <a:moveTo>
                  <a:pt x="0" y="2536"/>
                </a:moveTo>
                <a:lnTo>
                  <a:pt x="7600" y="3680"/>
                </a:lnTo>
                <a:lnTo>
                  <a:pt x="19917" y="0"/>
                </a:lnTo>
              </a:path>
            </a:pathLst>
          </a:custGeom>
          <a:solidFill>
            <a:schemeClr val="bg1">
              <a:lumMod val="75000"/>
            </a:schemeClr>
          </a:solidFill>
          <a:ln w="9194">
            <a:solidFill>
              <a:srgbClr val="FFFDFE"/>
            </a:solidFill>
          </a:ln>
        </p:spPr>
        <p:txBody>
          <a:bodyPr wrap="square" lIns="0" tIns="0" rIns="0" bIns="0" rtlCol="0">
            <a:spAutoFit/>
          </a:bodyPr>
          <a:lstStyle/>
          <a:p>
            <a:pPr defTabSz="914078"/>
            <a:endParaRPr>
              <a:solidFill>
                <a:prstClr val="black"/>
              </a:solidFill>
            </a:endParaRPr>
          </a:p>
        </p:txBody>
      </p:sp>
      <p:sp>
        <p:nvSpPr>
          <p:cNvPr id="858" name="object 484"/>
          <p:cNvSpPr/>
          <p:nvPr/>
        </p:nvSpPr>
        <p:spPr>
          <a:xfrm>
            <a:off x="4565773" y="5340022"/>
            <a:ext cx="8890" cy="8890"/>
          </a:xfrm>
          <a:custGeom>
            <a:avLst/>
            <a:gdLst/>
            <a:ahLst/>
            <a:cxnLst/>
            <a:rect l="l" t="t" r="r" b="b"/>
            <a:pathLst>
              <a:path w="8890" h="8889">
                <a:moveTo>
                  <a:pt x="8547" y="4267"/>
                </a:moveTo>
                <a:lnTo>
                  <a:pt x="8547" y="1968"/>
                </a:lnTo>
                <a:lnTo>
                  <a:pt x="6629" y="0"/>
                </a:lnTo>
                <a:lnTo>
                  <a:pt x="4267" y="0"/>
                </a:lnTo>
                <a:lnTo>
                  <a:pt x="1905" y="0"/>
                </a:lnTo>
                <a:lnTo>
                  <a:pt x="0" y="1968"/>
                </a:lnTo>
                <a:lnTo>
                  <a:pt x="0" y="4267"/>
                </a:lnTo>
                <a:lnTo>
                  <a:pt x="0" y="6705"/>
                </a:lnTo>
                <a:lnTo>
                  <a:pt x="1905" y="8610"/>
                </a:lnTo>
                <a:lnTo>
                  <a:pt x="4267" y="8610"/>
                </a:lnTo>
                <a:lnTo>
                  <a:pt x="6629" y="8610"/>
                </a:lnTo>
                <a:lnTo>
                  <a:pt x="8547" y="6705"/>
                </a:lnTo>
                <a:lnTo>
                  <a:pt x="8547" y="4267"/>
                </a:lnTo>
                <a:close/>
              </a:path>
            </a:pathLst>
          </a:custGeom>
          <a:solidFill>
            <a:schemeClr val="bg1">
              <a:lumMod val="75000"/>
            </a:schemeClr>
          </a:solidFill>
          <a:ln w="9194">
            <a:solidFill>
              <a:srgbClr val="FFFDFE"/>
            </a:solidFill>
          </a:ln>
        </p:spPr>
        <p:txBody>
          <a:bodyPr wrap="square" lIns="0" tIns="0" rIns="0" bIns="0" rtlCol="0">
            <a:spAutoFit/>
          </a:bodyPr>
          <a:lstStyle/>
          <a:p>
            <a:pPr defTabSz="914078"/>
            <a:endParaRPr>
              <a:solidFill>
                <a:prstClr val="black"/>
              </a:solidFill>
            </a:endParaRPr>
          </a:p>
        </p:txBody>
      </p:sp>
      <p:sp>
        <p:nvSpPr>
          <p:cNvPr id="859" name="object 485"/>
          <p:cNvSpPr/>
          <p:nvPr/>
        </p:nvSpPr>
        <p:spPr>
          <a:xfrm>
            <a:off x="4553798" y="5478715"/>
            <a:ext cx="26670" cy="0"/>
          </a:xfrm>
          <a:custGeom>
            <a:avLst/>
            <a:gdLst/>
            <a:ahLst/>
            <a:cxnLst/>
            <a:rect l="l" t="t" r="r" b="b"/>
            <a:pathLst>
              <a:path w="26670">
                <a:moveTo>
                  <a:pt x="0" y="0"/>
                </a:moveTo>
                <a:lnTo>
                  <a:pt x="26466" y="0"/>
                </a:lnTo>
              </a:path>
            </a:pathLst>
          </a:custGeom>
          <a:ln w="9194">
            <a:solidFill>
              <a:srgbClr val="FFFDFE"/>
            </a:solidFill>
          </a:ln>
        </p:spPr>
        <p:txBody>
          <a:bodyPr wrap="square" lIns="0" tIns="0" rIns="0" bIns="0" rtlCol="0">
            <a:spAutoFit/>
          </a:bodyPr>
          <a:lstStyle/>
          <a:p>
            <a:pPr defTabSz="914078"/>
            <a:endParaRPr>
              <a:solidFill>
                <a:prstClr val="black"/>
              </a:solidFill>
            </a:endParaRPr>
          </a:p>
        </p:txBody>
      </p:sp>
      <p:sp>
        <p:nvSpPr>
          <p:cNvPr id="860" name="object 486"/>
          <p:cNvSpPr/>
          <p:nvPr/>
        </p:nvSpPr>
        <p:spPr>
          <a:xfrm>
            <a:off x="4272964" y="5797683"/>
            <a:ext cx="40640" cy="21590"/>
          </a:xfrm>
          <a:custGeom>
            <a:avLst/>
            <a:gdLst/>
            <a:ahLst/>
            <a:cxnLst/>
            <a:rect l="l" t="t" r="r" b="b"/>
            <a:pathLst>
              <a:path w="40639" h="21589">
                <a:moveTo>
                  <a:pt x="40284" y="0"/>
                </a:moveTo>
                <a:lnTo>
                  <a:pt x="40208" y="0"/>
                </a:lnTo>
                <a:lnTo>
                  <a:pt x="0" y="21069"/>
                </a:lnTo>
              </a:path>
            </a:pathLst>
          </a:custGeom>
          <a:solidFill>
            <a:schemeClr val="bg1">
              <a:lumMod val="75000"/>
            </a:schemeClr>
          </a:solidFill>
          <a:ln w="9194">
            <a:solidFill>
              <a:srgbClr val="FFFDFE"/>
            </a:solidFill>
          </a:ln>
        </p:spPr>
        <p:txBody>
          <a:bodyPr wrap="square" lIns="0" tIns="0" rIns="0" bIns="0" rtlCol="0">
            <a:spAutoFit/>
          </a:bodyPr>
          <a:lstStyle/>
          <a:p>
            <a:pPr defTabSz="914078"/>
            <a:endParaRPr>
              <a:solidFill>
                <a:prstClr val="black"/>
              </a:solidFill>
            </a:endParaRPr>
          </a:p>
        </p:txBody>
      </p:sp>
      <p:sp>
        <p:nvSpPr>
          <p:cNvPr id="861" name="object 487"/>
          <p:cNvSpPr/>
          <p:nvPr/>
        </p:nvSpPr>
        <p:spPr>
          <a:xfrm>
            <a:off x="4282499" y="5815617"/>
            <a:ext cx="39370" cy="20955"/>
          </a:xfrm>
          <a:custGeom>
            <a:avLst/>
            <a:gdLst/>
            <a:ahLst/>
            <a:cxnLst/>
            <a:rect l="l" t="t" r="r" b="b"/>
            <a:pathLst>
              <a:path w="39370" h="20954">
                <a:moveTo>
                  <a:pt x="38836" y="0"/>
                </a:moveTo>
                <a:lnTo>
                  <a:pt x="0" y="20358"/>
                </a:lnTo>
              </a:path>
            </a:pathLst>
          </a:custGeom>
          <a:ln w="9194">
            <a:solidFill>
              <a:srgbClr val="FFFDFE"/>
            </a:solidFill>
          </a:ln>
        </p:spPr>
        <p:txBody>
          <a:bodyPr wrap="square" lIns="0" tIns="0" rIns="0" bIns="0" rtlCol="0">
            <a:spAutoFit/>
          </a:bodyPr>
          <a:lstStyle/>
          <a:p>
            <a:pPr defTabSz="914078"/>
            <a:endParaRPr>
              <a:solidFill>
                <a:prstClr val="black"/>
              </a:solidFill>
            </a:endParaRPr>
          </a:p>
        </p:txBody>
      </p:sp>
      <p:sp>
        <p:nvSpPr>
          <p:cNvPr id="862" name="object 488"/>
          <p:cNvSpPr/>
          <p:nvPr/>
        </p:nvSpPr>
        <p:spPr>
          <a:xfrm>
            <a:off x="4646787" y="5959495"/>
            <a:ext cx="8890" cy="55244"/>
          </a:xfrm>
          <a:custGeom>
            <a:avLst/>
            <a:gdLst/>
            <a:ahLst/>
            <a:cxnLst/>
            <a:rect l="l" t="t" r="r" b="b"/>
            <a:pathLst>
              <a:path w="8890" h="55245">
                <a:moveTo>
                  <a:pt x="8394" y="54927"/>
                </a:moveTo>
                <a:lnTo>
                  <a:pt x="0" y="0"/>
                </a:lnTo>
              </a:path>
            </a:pathLst>
          </a:custGeom>
          <a:ln w="9194">
            <a:solidFill>
              <a:srgbClr val="FFFDFE"/>
            </a:solidFill>
          </a:ln>
        </p:spPr>
        <p:txBody>
          <a:bodyPr wrap="square" lIns="0" tIns="0" rIns="0" bIns="0" rtlCol="0">
            <a:spAutoFit/>
          </a:bodyPr>
          <a:lstStyle/>
          <a:p>
            <a:pPr defTabSz="914078"/>
            <a:endParaRPr>
              <a:solidFill>
                <a:prstClr val="black"/>
              </a:solidFill>
            </a:endParaRPr>
          </a:p>
        </p:txBody>
      </p:sp>
      <p:sp>
        <p:nvSpPr>
          <p:cNvPr id="863" name="object 489"/>
          <p:cNvSpPr/>
          <p:nvPr/>
        </p:nvSpPr>
        <p:spPr>
          <a:xfrm>
            <a:off x="4588355" y="6169533"/>
            <a:ext cx="143510" cy="349885"/>
          </a:xfrm>
          <a:custGeom>
            <a:avLst/>
            <a:gdLst/>
            <a:ahLst/>
            <a:cxnLst/>
            <a:rect l="l" t="t" r="r" b="b"/>
            <a:pathLst>
              <a:path w="143509" h="349885">
                <a:moveTo>
                  <a:pt x="0" y="7467"/>
                </a:moveTo>
                <a:lnTo>
                  <a:pt x="100317" y="349707"/>
                </a:lnTo>
                <a:lnTo>
                  <a:pt x="143129" y="349707"/>
                </a:lnTo>
                <a:lnTo>
                  <a:pt x="139846" y="303818"/>
                </a:lnTo>
                <a:lnTo>
                  <a:pt x="136854" y="262494"/>
                </a:lnTo>
                <a:lnTo>
                  <a:pt x="131526" y="192485"/>
                </a:lnTo>
                <a:lnTo>
                  <a:pt x="126714" y="137583"/>
                </a:lnTo>
                <a:lnTo>
                  <a:pt x="121987" y="95690"/>
                </a:lnTo>
                <a:lnTo>
                  <a:pt x="114113" y="52650"/>
                </a:lnTo>
                <a:lnTo>
                  <a:pt x="95304" y="16233"/>
                </a:lnTo>
                <a:lnTo>
                  <a:pt x="78236" y="4032"/>
                </a:lnTo>
                <a:lnTo>
                  <a:pt x="71259" y="0"/>
                </a:lnTo>
              </a:path>
            </a:pathLst>
          </a:custGeom>
          <a:solidFill>
            <a:schemeClr val="bg1">
              <a:lumMod val="75000"/>
            </a:schemeClr>
          </a:solidFill>
          <a:ln w="9194">
            <a:solidFill>
              <a:srgbClr val="FFFDFE"/>
            </a:solidFill>
          </a:ln>
        </p:spPr>
        <p:txBody>
          <a:bodyPr wrap="square" lIns="0" tIns="0" rIns="0" bIns="0" rtlCol="0">
            <a:spAutoFit/>
          </a:bodyPr>
          <a:lstStyle/>
          <a:p>
            <a:pPr defTabSz="914078"/>
            <a:endParaRPr>
              <a:solidFill>
                <a:prstClr val="black"/>
              </a:solidFill>
            </a:endParaRPr>
          </a:p>
        </p:txBody>
      </p:sp>
      <p:sp>
        <p:nvSpPr>
          <p:cNvPr id="864" name="object 490"/>
          <p:cNvSpPr/>
          <p:nvPr/>
        </p:nvSpPr>
        <p:spPr>
          <a:xfrm>
            <a:off x="4256716" y="6149238"/>
            <a:ext cx="140335" cy="372745"/>
          </a:xfrm>
          <a:custGeom>
            <a:avLst/>
            <a:gdLst/>
            <a:ahLst/>
            <a:cxnLst/>
            <a:rect l="l" t="t" r="r" b="b"/>
            <a:pathLst>
              <a:path w="140335" h="372745">
                <a:moveTo>
                  <a:pt x="0" y="372516"/>
                </a:moveTo>
                <a:lnTo>
                  <a:pt x="139992" y="0"/>
                </a:lnTo>
              </a:path>
            </a:pathLst>
          </a:custGeom>
          <a:ln w="9194">
            <a:solidFill>
              <a:srgbClr val="FFFDFE"/>
            </a:solidFill>
          </a:ln>
        </p:spPr>
        <p:txBody>
          <a:bodyPr wrap="square" lIns="0" tIns="0" rIns="0" bIns="0" rtlCol="0">
            <a:spAutoFit/>
          </a:bodyPr>
          <a:lstStyle/>
          <a:p>
            <a:pPr defTabSz="914078"/>
            <a:endParaRPr>
              <a:solidFill>
                <a:prstClr val="black"/>
              </a:solidFill>
            </a:endParaRPr>
          </a:p>
        </p:txBody>
      </p:sp>
      <p:sp>
        <p:nvSpPr>
          <p:cNvPr id="865" name="object 491"/>
          <p:cNvSpPr/>
          <p:nvPr/>
        </p:nvSpPr>
        <p:spPr>
          <a:xfrm>
            <a:off x="4298905" y="6163654"/>
            <a:ext cx="158750" cy="358775"/>
          </a:xfrm>
          <a:custGeom>
            <a:avLst/>
            <a:gdLst/>
            <a:ahLst/>
            <a:cxnLst/>
            <a:rect l="l" t="t" r="r" b="b"/>
            <a:pathLst>
              <a:path w="158750" h="358775">
                <a:moveTo>
                  <a:pt x="155562" y="0"/>
                </a:moveTo>
                <a:lnTo>
                  <a:pt x="158543" y="16406"/>
                </a:lnTo>
                <a:lnTo>
                  <a:pt x="158456" y="23886"/>
                </a:lnTo>
                <a:lnTo>
                  <a:pt x="149509" y="71766"/>
                </a:lnTo>
                <a:lnTo>
                  <a:pt x="137197" y="108124"/>
                </a:lnTo>
                <a:lnTo>
                  <a:pt x="117621" y="154013"/>
                </a:lnTo>
                <a:lnTo>
                  <a:pt x="89249" y="210372"/>
                </a:lnTo>
                <a:lnTo>
                  <a:pt x="50552" y="278139"/>
                </a:lnTo>
                <a:lnTo>
                  <a:pt x="26853" y="316594"/>
                </a:lnTo>
                <a:lnTo>
                  <a:pt x="0" y="358254"/>
                </a:lnTo>
              </a:path>
            </a:pathLst>
          </a:custGeom>
          <a:solidFill>
            <a:schemeClr val="bg1">
              <a:lumMod val="75000"/>
            </a:schemeClr>
          </a:solidFill>
          <a:ln w="9194">
            <a:solidFill>
              <a:srgbClr val="FFFDFE"/>
            </a:solidFill>
          </a:ln>
        </p:spPr>
        <p:txBody>
          <a:bodyPr wrap="square" lIns="0" tIns="0" rIns="0" bIns="0" rtlCol="0">
            <a:spAutoFit/>
          </a:bodyPr>
          <a:lstStyle/>
          <a:p>
            <a:pPr defTabSz="914078"/>
            <a:endParaRPr>
              <a:solidFill>
                <a:prstClr val="black"/>
              </a:solidFill>
            </a:endParaRPr>
          </a:p>
        </p:txBody>
      </p:sp>
      <p:sp>
        <p:nvSpPr>
          <p:cNvPr id="866" name="object 492"/>
          <p:cNvSpPr/>
          <p:nvPr/>
        </p:nvSpPr>
        <p:spPr>
          <a:xfrm>
            <a:off x="4560107" y="6592788"/>
            <a:ext cx="9525" cy="0"/>
          </a:xfrm>
          <a:custGeom>
            <a:avLst/>
            <a:gdLst/>
            <a:ahLst/>
            <a:cxnLst/>
            <a:rect l="l" t="t" r="r" b="b"/>
            <a:pathLst>
              <a:path w="9525">
                <a:moveTo>
                  <a:pt x="0" y="0"/>
                </a:moveTo>
                <a:lnTo>
                  <a:pt x="9194" y="0"/>
                </a:lnTo>
              </a:path>
            </a:pathLst>
          </a:custGeom>
          <a:ln w="34175">
            <a:solidFill>
              <a:srgbClr val="FFFDFE"/>
            </a:solidFill>
          </a:ln>
        </p:spPr>
        <p:txBody>
          <a:bodyPr wrap="square" lIns="0" tIns="0" rIns="0" bIns="0" rtlCol="0">
            <a:spAutoFit/>
          </a:bodyPr>
          <a:lstStyle/>
          <a:p>
            <a:pPr defTabSz="914078"/>
            <a:endParaRPr>
              <a:solidFill>
                <a:prstClr val="black"/>
              </a:solidFill>
            </a:endParaRPr>
          </a:p>
        </p:txBody>
      </p:sp>
      <p:sp>
        <p:nvSpPr>
          <p:cNvPr id="867" name="object 493"/>
          <p:cNvSpPr/>
          <p:nvPr/>
        </p:nvSpPr>
        <p:spPr>
          <a:xfrm>
            <a:off x="4517786" y="6612012"/>
            <a:ext cx="245110" cy="0"/>
          </a:xfrm>
          <a:custGeom>
            <a:avLst/>
            <a:gdLst/>
            <a:ahLst/>
            <a:cxnLst/>
            <a:rect l="l" t="t" r="r" b="b"/>
            <a:pathLst>
              <a:path w="245109">
                <a:moveTo>
                  <a:pt x="244741" y="0"/>
                </a:moveTo>
                <a:lnTo>
                  <a:pt x="46913" y="0"/>
                </a:lnTo>
                <a:lnTo>
                  <a:pt x="0" y="0"/>
                </a:lnTo>
              </a:path>
            </a:pathLst>
          </a:custGeom>
          <a:solidFill>
            <a:schemeClr val="bg1">
              <a:lumMod val="75000"/>
            </a:schemeClr>
          </a:solidFill>
          <a:ln w="9194">
            <a:solidFill>
              <a:srgbClr val="FFFDFE"/>
            </a:solidFill>
          </a:ln>
        </p:spPr>
        <p:txBody>
          <a:bodyPr wrap="square" lIns="0" tIns="0" rIns="0" bIns="0" rtlCol="0">
            <a:spAutoFit/>
          </a:bodyPr>
          <a:lstStyle/>
          <a:p>
            <a:pPr defTabSz="914078"/>
            <a:endParaRPr>
              <a:solidFill>
                <a:prstClr val="black"/>
              </a:solidFill>
            </a:endParaRPr>
          </a:p>
        </p:txBody>
      </p:sp>
      <p:sp>
        <p:nvSpPr>
          <p:cNvPr id="868" name="object 494"/>
          <p:cNvSpPr/>
          <p:nvPr/>
        </p:nvSpPr>
        <p:spPr>
          <a:xfrm>
            <a:off x="4702258" y="6550942"/>
            <a:ext cx="39370" cy="38735"/>
          </a:xfrm>
          <a:custGeom>
            <a:avLst/>
            <a:gdLst/>
            <a:ahLst/>
            <a:cxnLst/>
            <a:rect l="l" t="t" r="r" b="b"/>
            <a:pathLst>
              <a:path w="39370" h="38735">
                <a:moveTo>
                  <a:pt x="0" y="18649"/>
                </a:moveTo>
                <a:lnTo>
                  <a:pt x="4874" y="31592"/>
                </a:lnTo>
                <a:lnTo>
                  <a:pt x="16894" y="38126"/>
                </a:lnTo>
                <a:lnTo>
                  <a:pt x="31360" y="34067"/>
                </a:lnTo>
                <a:lnTo>
                  <a:pt x="38814" y="23510"/>
                </a:lnTo>
                <a:lnTo>
                  <a:pt x="35533" y="8111"/>
                </a:lnTo>
                <a:lnTo>
                  <a:pt x="26065" y="0"/>
                </a:lnTo>
                <a:lnTo>
                  <a:pt x="10069" y="2628"/>
                </a:lnTo>
                <a:lnTo>
                  <a:pt x="1508" y="11290"/>
                </a:lnTo>
                <a:lnTo>
                  <a:pt x="0" y="18649"/>
                </a:lnTo>
                <a:close/>
              </a:path>
            </a:pathLst>
          </a:custGeom>
          <a:solidFill>
            <a:schemeClr val="bg1">
              <a:lumMod val="75000"/>
            </a:schemeClr>
          </a:solidFill>
          <a:ln w="9194">
            <a:solidFill>
              <a:srgbClr val="FFFDFE"/>
            </a:solidFill>
          </a:ln>
        </p:spPr>
        <p:txBody>
          <a:bodyPr wrap="square" lIns="0" tIns="0" rIns="0" bIns="0" rtlCol="0">
            <a:spAutoFit/>
          </a:bodyPr>
          <a:lstStyle/>
          <a:p>
            <a:pPr defTabSz="914078"/>
            <a:endParaRPr>
              <a:solidFill>
                <a:prstClr val="black"/>
              </a:solidFill>
            </a:endParaRPr>
          </a:p>
        </p:txBody>
      </p:sp>
      <p:sp>
        <p:nvSpPr>
          <p:cNvPr id="869" name="object 495"/>
          <p:cNvSpPr/>
          <p:nvPr/>
        </p:nvSpPr>
        <p:spPr>
          <a:xfrm>
            <a:off x="4118630" y="6580805"/>
            <a:ext cx="0" cy="34290"/>
          </a:xfrm>
          <a:custGeom>
            <a:avLst/>
            <a:gdLst/>
            <a:ahLst/>
            <a:cxnLst/>
            <a:rect l="l" t="t" r="r" b="b"/>
            <a:pathLst>
              <a:path h="34289">
                <a:moveTo>
                  <a:pt x="0" y="0"/>
                </a:moveTo>
                <a:lnTo>
                  <a:pt x="0" y="34175"/>
                </a:lnTo>
              </a:path>
            </a:pathLst>
          </a:custGeom>
          <a:ln w="9194">
            <a:solidFill>
              <a:srgbClr val="FFFDFE"/>
            </a:solidFill>
          </a:ln>
        </p:spPr>
        <p:txBody>
          <a:bodyPr wrap="square" lIns="0" tIns="0" rIns="0" bIns="0" rtlCol="0">
            <a:spAutoFit/>
          </a:bodyPr>
          <a:lstStyle/>
          <a:p>
            <a:pPr defTabSz="914078"/>
            <a:endParaRPr>
              <a:solidFill>
                <a:prstClr val="black"/>
              </a:solidFill>
            </a:endParaRPr>
          </a:p>
        </p:txBody>
      </p:sp>
      <p:sp>
        <p:nvSpPr>
          <p:cNvPr id="870" name="object 496"/>
          <p:cNvSpPr/>
          <p:nvPr/>
        </p:nvSpPr>
        <p:spPr>
          <a:xfrm>
            <a:off x="4071711" y="6617128"/>
            <a:ext cx="245110" cy="0"/>
          </a:xfrm>
          <a:custGeom>
            <a:avLst/>
            <a:gdLst/>
            <a:ahLst/>
            <a:cxnLst/>
            <a:rect l="l" t="t" r="r" b="b"/>
            <a:pathLst>
              <a:path w="245110">
                <a:moveTo>
                  <a:pt x="244741" y="0"/>
                </a:moveTo>
                <a:lnTo>
                  <a:pt x="46913" y="0"/>
                </a:lnTo>
                <a:lnTo>
                  <a:pt x="0" y="0"/>
                </a:lnTo>
              </a:path>
            </a:pathLst>
          </a:custGeom>
          <a:solidFill>
            <a:schemeClr val="bg1">
              <a:lumMod val="75000"/>
            </a:schemeClr>
          </a:solidFill>
          <a:ln w="9194">
            <a:solidFill>
              <a:srgbClr val="FFFDFE"/>
            </a:solidFill>
          </a:ln>
        </p:spPr>
        <p:txBody>
          <a:bodyPr wrap="square" lIns="0" tIns="0" rIns="0" bIns="0" rtlCol="0">
            <a:spAutoFit/>
          </a:bodyPr>
          <a:lstStyle/>
          <a:p>
            <a:pPr defTabSz="914078"/>
            <a:endParaRPr>
              <a:solidFill>
                <a:prstClr val="black"/>
              </a:solidFill>
            </a:endParaRPr>
          </a:p>
        </p:txBody>
      </p:sp>
      <p:sp>
        <p:nvSpPr>
          <p:cNvPr id="871" name="object 497"/>
          <p:cNvSpPr/>
          <p:nvPr/>
        </p:nvSpPr>
        <p:spPr>
          <a:xfrm>
            <a:off x="4256182" y="6556070"/>
            <a:ext cx="39370" cy="38100"/>
          </a:xfrm>
          <a:custGeom>
            <a:avLst/>
            <a:gdLst/>
            <a:ahLst/>
            <a:cxnLst/>
            <a:rect l="l" t="t" r="r" b="b"/>
            <a:pathLst>
              <a:path w="39370" h="38100">
                <a:moveTo>
                  <a:pt x="0" y="18564"/>
                </a:moveTo>
                <a:lnTo>
                  <a:pt x="4861" y="31546"/>
                </a:lnTo>
                <a:lnTo>
                  <a:pt x="16841" y="38108"/>
                </a:lnTo>
                <a:lnTo>
                  <a:pt x="31315" y="34072"/>
                </a:lnTo>
                <a:lnTo>
                  <a:pt x="38792" y="23532"/>
                </a:lnTo>
                <a:lnTo>
                  <a:pt x="35536" y="8117"/>
                </a:lnTo>
                <a:lnTo>
                  <a:pt x="26092" y="0"/>
                </a:lnTo>
                <a:lnTo>
                  <a:pt x="10073" y="2618"/>
                </a:lnTo>
                <a:lnTo>
                  <a:pt x="1504" y="11256"/>
                </a:lnTo>
                <a:lnTo>
                  <a:pt x="0" y="18564"/>
                </a:lnTo>
                <a:close/>
              </a:path>
            </a:pathLst>
          </a:custGeom>
          <a:solidFill>
            <a:schemeClr val="bg1">
              <a:lumMod val="75000"/>
            </a:schemeClr>
          </a:solidFill>
          <a:ln w="9194">
            <a:solidFill>
              <a:srgbClr val="FFFDFE"/>
            </a:solidFill>
          </a:ln>
        </p:spPr>
        <p:txBody>
          <a:bodyPr wrap="square" lIns="0" tIns="0" rIns="0" bIns="0" rtlCol="0">
            <a:spAutoFit/>
          </a:bodyPr>
          <a:lstStyle/>
          <a:p>
            <a:pPr defTabSz="914078"/>
            <a:endParaRPr>
              <a:solidFill>
                <a:prstClr val="black"/>
              </a:solidFill>
            </a:endParaRPr>
          </a:p>
        </p:txBody>
      </p:sp>
      <p:sp>
        <p:nvSpPr>
          <p:cNvPr id="872" name="object 498"/>
          <p:cNvSpPr/>
          <p:nvPr/>
        </p:nvSpPr>
        <p:spPr>
          <a:xfrm>
            <a:off x="4071029" y="6523061"/>
            <a:ext cx="248285" cy="105410"/>
          </a:xfrm>
          <a:custGeom>
            <a:avLst/>
            <a:gdLst/>
            <a:ahLst/>
            <a:cxnLst/>
            <a:rect l="l" t="t" r="r" b="b"/>
            <a:pathLst>
              <a:path w="248285" h="105410">
                <a:moveTo>
                  <a:pt x="185686" y="0"/>
                </a:moveTo>
                <a:lnTo>
                  <a:pt x="163410" y="0"/>
                </a:lnTo>
                <a:lnTo>
                  <a:pt x="157835" y="16395"/>
                </a:lnTo>
                <a:lnTo>
                  <a:pt x="151940" y="28773"/>
                </a:lnTo>
                <a:lnTo>
                  <a:pt x="120701" y="52711"/>
                </a:lnTo>
                <a:lnTo>
                  <a:pt x="94036" y="55527"/>
                </a:lnTo>
                <a:lnTo>
                  <a:pt x="80843" y="55916"/>
                </a:lnTo>
                <a:lnTo>
                  <a:pt x="37816" y="58246"/>
                </a:lnTo>
                <a:lnTo>
                  <a:pt x="2424" y="77865"/>
                </a:lnTo>
                <a:lnTo>
                  <a:pt x="0" y="100545"/>
                </a:lnTo>
                <a:lnTo>
                  <a:pt x="838" y="105282"/>
                </a:lnTo>
                <a:lnTo>
                  <a:pt x="184924" y="105282"/>
                </a:lnTo>
                <a:lnTo>
                  <a:pt x="208191" y="103212"/>
                </a:lnTo>
                <a:lnTo>
                  <a:pt x="248246" y="103212"/>
                </a:lnTo>
                <a:lnTo>
                  <a:pt x="248246" y="94068"/>
                </a:lnTo>
                <a:lnTo>
                  <a:pt x="248170" y="30670"/>
                </a:lnTo>
                <a:lnTo>
                  <a:pt x="248170" y="18681"/>
                </a:lnTo>
                <a:lnTo>
                  <a:pt x="243175" y="5925"/>
                </a:lnTo>
                <a:lnTo>
                  <a:pt x="230799" y="45"/>
                </a:lnTo>
                <a:lnTo>
                  <a:pt x="227876" y="0"/>
                </a:lnTo>
                <a:lnTo>
                  <a:pt x="185686" y="0"/>
                </a:lnTo>
                <a:close/>
              </a:path>
            </a:pathLst>
          </a:custGeom>
          <a:solidFill>
            <a:schemeClr val="bg1">
              <a:lumMod val="75000"/>
            </a:schemeClr>
          </a:solidFill>
          <a:ln w="9194">
            <a:solidFill>
              <a:srgbClr val="FFFDFE"/>
            </a:solidFill>
          </a:ln>
        </p:spPr>
        <p:txBody>
          <a:bodyPr wrap="square" lIns="0" tIns="0" rIns="0" bIns="0" rtlCol="0">
            <a:spAutoFit/>
          </a:bodyPr>
          <a:lstStyle/>
          <a:p>
            <a:pPr defTabSz="914078"/>
            <a:endParaRPr>
              <a:solidFill>
                <a:prstClr val="black"/>
              </a:solidFill>
            </a:endParaRPr>
          </a:p>
        </p:txBody>
      </p:sp>
      <p:sp>
        <p:nvSpPr>
          <p:cNvPr id="873" name="object 499"/>
          <p:cNvSpPr/>
          <p:nvPr/>
        </p:nvSpPr>
        <p:spPr>
          <a:xfrm>
            <a:off x="4362766" y="5814931"/>
            <a:ext cx="346075" cy="370205"/>
          </a:xfrm>
          <a:custGeom>
            <a:avLst/>
            <a:gdLst/>
            <a:ahLst/>
            <a:cxnLst/>
            <a:rect l="l" t="t" r="r" b="b"/>
            <a:pathLst>
              <a:path w="346075" h="370204">
                <a:moveTo>
                  <a:pt x="302869" y="194614"/>
                </a:moveTo>
                <a:lnTo>
                  <a:pt x="345821" y="348729"/>
                </a:lnTo>
                <a:lnTo>
                  <a:pt x="296760" y="354139"/>
                </a:lnTo>
                <a:lnTo>
                  <a:pt x="225590" y="362064"/>
                </a:lnTo>
                <a:lnTo>
                  <a:pt x="155028" y="369849"/>
                </a:lnTo>
                <a:lnTo>
                  <a:pt x="91846" y="348640"/>
                </a:lnTo>
                <a:lnTo>
                  <a:pt x="35471" y="329653"/>
                </a:lnTo>
                <a:lnTo>
                  <a:pt x="0" y="317741"/>
                </a:lnTo>
                <a:lnTo>
                  <a:pt x="141592" y="0"/>
                </a:lnTo>
              </a:path>
            </a:pathLst>
          </a:custGeom>
          <a:solidFill>
            <a:schemeClr val="bg1">
              <a:lumMod val="75000"/>
            </a:schemeClr>
          </a:solidFill>
          <a:ln w="9194">
            <a:solidFill>
              <a:srgbClr val="FFFDFE"/>
            </a:solidFill>
          </a:ln>
        </p:spPr>
        <p:txBody>
          <a:bodyPr wrap="square" lIns="0" tIns="0" rIns="0" bIns="0" rtlCol="0">
            <a:spAutoFit/>
          </a:bodyPr>
          <a:lstStyle/>
          <a:p>
            <a:pPr defTabSz="914078"/>
            <a:endParaRPr>
              <a:solidFill>
                <a:prstClr val="black"/>
              </a:solidFill>
            </a:endParaRPr>
          </a:p>
        </p:txBody>
      </p:sp>
    </p:spTree>
    <p:extLst>
      <p:ext uri="{BB962C8B-B14F-4D97-AF65-F5344CB8AC3E}">
        <p14:creationId xmlns:p14="http://schemas.microsoft.com/office/powerpoint/2010/main" val="37974577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Блок-схема: процесс 1"/>
          <p:cNvSpPr/>
          <p:nvPr/>
        </p:nvSpPr>
        <p:spPr>
          <a:xfrm>
            <a:off x="8423920" y="35545"/>
            <a:ext cx="720080" cy="657152"/>
          </a:xfrm>
          <a:prstGeom prst="flowChartProcess">
            <a:avLst/>
          </a:prstGeom>
          <a:solidFill>
            <a:srgbClr val="1F497D">
              <a:lumMod val="40000"/>
              <a:lumOff val="60000"/>
            </a:srgbClr>
          </a:solidFill>
          <a:ln w="25400" cap="flat" cmpd="sng" algn="ctr">
            <a:noFill/>
            <a:prstDash val="solid"/>
          </a:ln>
          <a:effectLst/>
        </p:spPr>
        <p:txBody>
          <a:bodyPr lIns="91408" tIns="45704" rIns="91408" bIns="45704" rtlCol="0" anchor="ctr"/>
          <a:lstStyle/>
          <a:p>
            <a:pPr algn="ctr" defTabSz="914078">
              <a:defRPr/>
            </a:pPr>
            <a:endParaRPr lang="ru-RU" kern="0" dirty="0">
              <a:solidFill>
                <a:sysClr val="window" lastClr="FFFFFF"/>
              </a:solidFill>
            </a:endParaRPr>
          </a:p>
        </p:txBody>
      </p:sp>
      <p:sp>
        <p:nvSpPr>
          <p:cNvPr id="3" name="Прямоугольник 2">
            <a:extLst>
              <a:ext uri="{FF2B5EF4-FFF2-40B4-BE49-F238E27FC236}">
                <a16:creationId xmlns:lc="http://schemas.openxmlformats.org/drawingml/2006/lockedCanvas" xmlns="" xmlns:a16="http://schemas.microsoft.com/office/drawing/2014/main" id="{6F5332E5-5F39-479B-B5D7-521485D3BB97}"/>
              </a:ext>
            </a:extLst>
          </p:cNvPr>
          <p:cNvSpPr/>
          <p:nvPr/>
        </p:nvSpPr>
        <p:spPr>
          <a:xfrm>
            <a:off x="755578" y="35545"/>
            <a:ext cx="7668344" cy="657152"/>
          </a:xfrm>
          <a:prstGeom prst="rect">
            <a:avLst/>
          </a:prstGeom>
          <a:solidFill>
            <a:srgbClr val="4BACC6">
              <a:lumMod val="20000"/>
              <a:lumOff val="80000"/>
            </a:srgbClr>
          </a:solidFill>
          <a:ln w="12700" cap="flat" cmpd="sng" algn="ctr">
            <a:noFill/>
            <a:prstDash val="solid"/>
            <a:miter lim="800000"/>
          </a:ln>
          <a:effectLst/>
        </p:spPr>
        <p:txBody>
          <a:bodyPr lIns="91408" tIns="45704" rIns="91408" bIns="45704"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078">
              <a:defRPr/>
            </a:pPr>
            <a:endParaRPr lang="ru-RU" dirty="0">
              <a:solidFill>
                <a:sysClr val="window" lastClr="FFFFFF"/>
              </a:solidFill>
            </a:endParaRPr>
          </a:p>
        </p:txBody>
      </p:sp>
      <p:pic>
        <p:nvPicPr>
          <p:cNvPr id="4" name="Picture 4"/>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39000"/>
                    </a14:imgEffect>
                  </a14:imgLayer>
                </a14:imgProps>
              </a:ext>
              <a:ext uri="{28A0092B-C50C-407E-A947-70E740481C1C}">
                <a14:useLocalDpi xmlns:a14="http://schemas.microsoft.com/office/drawing/2010/main" val="0"/>
              </a:ext>
            </a:extLst>
          </a:blip>
          <a:srcRect/>
          <a:stretch>
            <a:fillRect/>
          </a:stretch>
        </p:blipFill>
        <p:spPr bwMode="auto">
          <a:xfrm>
            <a:off x="179513" y="0"/>
            <a:ext cx="504056" cy="66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8532442" y="188640"/>
            <a:ext cx="504056" cy="381750"/>
          </a:xfrm>
          <a:prstGeom prst="rect">
            <a:avLst/>
          </a:prstGeom>
          <a:noFill/>
        </p:spPr>
        <p:txBody>
          <a:bodyPr wrap="square" lIns="91408" tIns="45704" rIns="91408" bIns="45704" rtlCol="0">
            <a:spAutoFit/>
          </a:bodyPr>
          <a:lstStyle/>
          <a:p>
            <a:pPr algn="ctr" defTabSz="914078"/>
            <a:r>
              <a:rPr lang="ru-RU" b="1" dirty="0" smtClean="0">
                <a:solidFill>
                  <a:srgbClr val="000000"/>
                </a:solidFill>
                <a:latin typeface="Times New Roman" pitchFamily="18" charset="0"/>
                <a:cs typeface="Times New Roman" pitchFamily="18" charset="0"/>
              </a:rPr>
              <a:t>5</a:t>
            </a:r>
          </a:p>
        </p:txBody>
      </p:sp>
      <p:cxnSp>
        <p:nvCxnSpPr>
          <p:cNvPr id="6" name="Прямая соединительная линия 5"/>
          <p:cNvCxnSpPr/>
          <p:nvPr/>
        </p:nvCxnSpPr>
        <p:spPr bwMode="auto">
          <a:xfrm>
            <a:off x="107504" y="0"/>
            <a:ext cx="0" cy="692696"/>
          </a:xfrm>
          <a:prstGeom prst="line">
            <a:avLst/>
          </a:prstGeom>
          <a:solidFill>
            <a:srgbClr val="00B8FF"/>
          </a:solidFill>
          <a:ln w="9525" cap="flat" cmpd="sng" algn="ctr">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Прямая соединительная линия 6"/>
          <p:cNvCxnSpPr/>
          <p:nvPr/>
        </p:nvCxnSpPr>
        <p:spPr bwMode="auto">
          <a:xfrm>
            <a:off x="755576" y="0"/>
            <a:ext cx="0" cy="692696"/>
          </a:xfrm>
          <a:prstGeom prst="line">
            <a:avLst/>
          </a:prstGeom>
          <a:solidFill>
            <a:srgbClr val="00B8FF"/>
          </a:solidFill>
          <a:ln w="9525" cap="flat" cmpd="sng" algn="ctr">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Текст 2"/>
          <p:cNvSpPr txBox="1">
            <a:spLocks/>
          </p:cNvSpPr>
          <p:nvPr/>
        </p:nvSpPr>
        <p:spPr>
          <a:xfrm>
            <a:off x="760042" y="165505"/>
            <a:ext cx="7772400" cy="360040"/>
          </a:xfrm>
          <a:prstGeom prst="rect">
            <a:avLst/>
          </a:prstGeom>
        </p:spPr>
        <p:txBody>
          <a:bodyPr vert="horz" lIns="91408" tIns="45704" rIns="91408" bIns="45704" rtlCol="0" anchor="b">
            <a:noAutofit/>
          </a:bodyPr>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lgn="ctr" defTabSz="914078"/>
            <a:r>
              <a:rPr lang="ru-RU" sz="1600" dirty="0" smtClean="0">
                <a:solidFill>
                  <a:prstClr val="black"/>
                </a:solidFill>
                <a:latin typeface="Times New Roman" pitchFamily="18" charset="0"/>
                <a:cs typeface="Times New Roman" pitchFamily="18" charset="0"/>
              </a:rPr>
              <a:t>Инвестиционная деятельность</a:t>
            </a:r>
            <a:endParaRPr lang="ru-RU" sz="1600" dirty="0">
              <a:solidFill>
                <a:prstClr val="black"/>
              </a:solidFill>
              <a:latin typeface="Times New Roman" pitchFamily="18" charset="0"/>
              <a:cs typeface="Times New Roman" pitchFamily="18" charset="0"/>
            </a:endParaRPr>
          </a:p>
        </p:txBody>
      </p:sp>
      <p:sp>
        <p:nvSpPr>
          <p:cNvPr id="10" name="Прямоугольник 9"/>
          <p:cNvSpPr/>
          <p:nvPr/>
        </p:nvSpPr>
        <p:spPr>
          <a:xfrm>
            <a:off x="7344" y="4647130"/>
            <a:ext cx="3994342" cy="553998"/>
          </a:xfrm>
          <a:prstGeom prst="rect">
            <a:avLst/>
          </a:prstGeom>
        </p:spPr>
        <p:txBody>
          <a:bodyPr wrap="square">
            <a:spAutoFit/>
          </a:bodyPr>
          <a:lstStyle>
            <a:defPPr>
              <a:defRPr lang="ru-RU"/>
            </a:defPPr>
            <a:lvl1pPr marL="0" algn="l" defTabSz="914078" rtl="0" eaLnBrk="1" latinLnBrk="0" hangingPunct="1">
              <a:defRPr sz="1800" kern="1200">
                <a:solidFill>
                  <a:schemeClr val="tx1"/>
                </a:solidFill>
                <a:latin typeface="+mn-lt"/>
                <a:ea typeface="+mn-ea"/>
                <a:cs typeface="+mn-cs"/>
              </a:defRPr>
            </a:lvl1pPr>
            <a:lvl2pPr marL="457039" algn="l" defTabSz="914078" rtl="0" eaLnBrk="1" latinLnBrk="0" hangingPunct="1">
              <a:defRPr sz="1800" kern="1200">
                <a:solidFill>
                  <a:schemeClr val="tx1"/>
                </a:solidFill>
                <a:latin typeface="+mn-lt"/>
                <a:ea typeface="+mn-ea"/>
                <a:cs typeface="+mn-cs"/>
              </a:defRPr>
            </a:lvl2pPr>
            <a:lvl3pPr marL="914078" algn="l" defTabSz="914078" rtl="0" eaLnBrk="1" latinLnBrk="0" hangingPunct="1">
              <a:defRPr sz="1800" kern="1200">
                <a:solidFill>
                  <a:schemeClr val="tx1"/>
                </a:solidFill>
                <a:latin typeface="+mn-lt"/>
                <a:ea typeface="+mn-ea"/>
                <a:cs typeface="+mn-cs"/>
              </a:defRPr>
            </a:lvl3pPr>
            <a:lvl4pPr marL="1371117" algn="l" defTabSz="914078" rtl="0" eaLnBrk="1" latinLnBrk="0" hangingPunct="1">
              <a:defRPr sz="1800" kern="1200">
                <a:solidFill>
                  <a:schemeClr val="tx1"/>
                </a:solidFill>
                <a:latin typeface="+mn-lt"/>
                <a:ea typeface="+mn-ea"/>
                <a:cs typeface="+mn-cs"/>
              </a:defRPr>
            </a:lvl4pPr>
            <a:lvl5pPr marL="1828156" algn="l" defTabSz="914078" rtl="0" eaLnBrk="1" latinLnBrk="0" hangingPunct="1">
              <a:defRPr sz="1800" kern="1200">
                <a:solidFill>
                  <a:schemeClr val="tx1"/>
                </a:solidFill>
                <a:latin typeface="+mn-lt"/>
                <a:ea typeface="+mn-ea"/>
                <a:cs typeface="+mn-cs"/>
              </a:defRPr>
            </a:lvl5pPr>
            <a:lvl6pPr marL="2285195" algn="l" defTabSz="914078" rtl="0" eaLnBrk="1" latinLnBrk="0" hangingPunct="1">
              <a:defRPr sz="1800" kern="1200">
                <a:solidFill>
                  <a:schemeClr val="tx1"/>
                </a:solidFill>
                <a:latin typeface="+mn-lt"/>
                <a:ea typeface="+mn-ea"/>
                <a:cs typeface="+mn-cs"/>
              </a:defRPr>
            </a:lvl6pPr>
            <a:lvl7pPr marL="2742234" algn="l" defTabSz="914078" rtl="0" eaLnBrk="1" latinLnBrk="0" hangingPunct="1">
              <a:defRPr sz="1800" kern="1200">
                <a:solidFill>
                  <a:schemeClr val="tx1"/>
                </a:solidFill>
                <a:latin typeface="+mn-lt"/>
                <a:ea typeface="+mn-ea"/>
                <a:cs typeface="+mn-cs"/>
              </a:defRPr>
            </a:lvl7pPr>
            <a:lvl8pPr marL="3199273" algn="l" defTabSz="914078" rtl="0" eaLnBrk="1" latinLnBrk="0" hangingPunct="1">
              <a:defRPr sz="1800" kern="1200">
                <a:solidFill>
                  <a:schemeClr val="tx1"/>
                </a:solidFill>
                <a:latin typeface="+mn-lt"/>
                <a:ea typeface="+mn-ea"/>
                <a:cs typeface="+mn-cs"/>
              </a:defRPr>
            </a:lvl8pPr>
            <a:lvl9pPr marL="3656312" algn="l" defTabSz="914078" rtl="0" eaLnBrk="1" latinLnBrk="0" hangingPunct="1">
              <a:defRPr sz="1800" kern="1200">
                <a:solidFill>
                  <a:schemeClr val="tx1"/>
                </a:solidFill>
                <a:latin typeface="+mn-lt"/>
                <a:ea typeface="+mn-ea"/>
                <a:cs typeface="+mn-cs"/>
              </a:defRPr>
            </a:lvl9pPr>
          </a:lstStyle>
          <a:p>
            <a:pPr algn="just">
              <a:lnSpc>
                <a:spcPts val="1200"/>
              </a:lnSpc>
              <a:spcAft>
                <a:spcPts val="0"/>
              </a:spcAft>
            </a:pPr>
            <a:r>
              <a:rPr lang="ru-RU" sz="1400" dirty="0" smtClean="0">
                <a:latin typeface="Times New Roman"/>
                <a:ea typeface="Calibri"/>
                <a:cs typeface="Arial"/>
              </a:rPr>
              <a:t>Сейчас реализуется </a:t>
            </a:r>
            <a:r>
              <a:rPr lang="ru-RU" sz="1400" b="1" dirty="0" smtClean="0">
                <a:solidFill>
                  <a:srgbClr val="FF0000"/>
                </a:solidFill>
                <a:latin typeface="Times New Roman"/>
                <a:ea typeface="Calibri"/>
                <a:cs typeface="Arial"/>
              </a:rPr>
              <a:t>46</a:t>
            </a:r>
            <a:r>
              <a:rPr lang="ru-RU" sz="1400" dirty="0" smtClean="0">
                <a:latin typeface="Times New Roman"/>
                <a:ea typeface="Calibri"/>
                <a:cs typeface="Arial"/>
              </a:rPr>
              <a:t> проектов, в т.ч. </a:t>
            </a:r>
            <a:r>
              <a:rPr lang="ru-RU" sz="1400" b="1" dirty="0" smtClean="0">
                <a:solidFill>
                  <a:srgbClr val="FF0000"/>
                </a:solidFill>
                <a:latin typeface="Times New Roman"/>
                <a:ea typeface="Calibri"/>
                <a:cs typeface="Arial"/>
              </a:rPr>
              <a:t>39 </a:t>
            </a:r>
            <a:r>
              <a:rPr lang="ru-RU" sz="1400" dirty="0" smtClean="0">
                <a:latin typeface="Times New Roman"/>
                <a:ea typeface="Calibri"/>
                <a:cs typeface="Arial"/>
              </a:rPr>
              <a:t>стоимостью 21,3 </a:t>
            </a:r>
            <a:r>
              <a:rPr lang="ru-RU" sz="1400" dirty="0">
                <a:latin typeface="Times New Roman"/>
                <a:ea typeface="Calibri"/>
                <a:cs typeface="Arial"/>
              </a:rPr>
              <a:t>млрд. руб., за счет </a:t>
            </a:r>
            <a:r>
              <a:rPr lang="ru-RU" sz="1400" dirty="0" smtClean="0">
                <a:latin typeface="Times New Roman"/>
                <a:ea typeface="Calibri"/>
                <a:cs typeface="Arial"/>
              </a:rPr>
              <a:t>внебюджетных источников</a:t>
            </a:r>
            <a:endParaRPr lang="ru-RU" sz="1400" dirty="0">
              <a:ea typeface="Calibri"/>
              <a:cs typeface="Arial"/>
            </a:endParaRPr>
          </a:p>
        </p:txBody>
      </p:sp>
      <p:pic>
        <p:nvPicPr>
          <p:cNvPr id="11" name="Picture 4" descr="%d0%a0%d0%b8%d1%81%d1%83%d0%bd%d0%be%d0%ba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277" t="7489" r="8645" b="15876"/>
          <a:stretch/>
        </p:blipFill>
        <p:spPr bwMode="auto">
          <a:xfrm>
            <a:off x="39740" y="5182253"/>
            <a:ext cx="1251122" cy="79208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d0%a0%d0%b8%d1%81%d1%83%d0%bd%d0%be%d0%ba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26537" y="5175365"/>
            <a:ext cx="1233143" cy="777634"/>
          </a:xfrm>
          <a:prstGeom prst="rect">
            <a:avLst/>
          </a:prstGeom>
          <a:noFill/>
          <a:extLst>
            <a:ext uri="{909E8E84-426E-40DD-AFC4-6F175D3DCCD1}">
              <a14:hiddenFill xmlns:a14="http://schemas.microsoft.com/office/drawing/2010/main">
                <a:solidFill>
                  <a:srgbClr val="FFFFFF"/>
                </a:solidFill>
              </a14:hiddenFill>
            </a:ext>
          </a:extLst>
        </p:spPr>
      </p:pic>
      <p:sp>
        <p:nvSpPr>
          <p:cNvPr id="14" name="Прямоугольник 13">
            <a:extLst>
              <a:ext uri="{FF2B5EF4-FFF2-40B4-BE49-F238E27FC236}">
                <a16:creationId xmlns:lc="http://schemas.openxmlformats.org/drawingml/2006/lockedCanvas" xmlns="" xmlns:a16="http://schemas.microsoft.com/office/drawing/2014/main" id="{6F5332E5-5F39-479B-B5D7-521485D3BB97}"/>
              </a:ext>
            </a:extLst>
          </p:cNvPr>
          <p:cNvSpPr/>
          <p:nvPr/>
        </p:nvSpPr>
        <p:spPr>
          <a:xfrm>
            <a:off x="52135" y="4315129"/>
            <a:ext cx="3949551" cy="357764"/>
          </a:xfrm>
          <a:prstGeom prst="rect">
            <a:avLst/>
          </a:prstGeom>
          <a:solidFill>
            <a:srgbClr val="4BACC6">
              <a:lumMod val="20000"/>
              <a:lumOff val="80000"/>
            </a:srgbClr>
          </a:solidFill>
          <a:ln w="12700" cap="flat" cmpd="sng" algn="ctr">
            <a:noFill/>
            <a:prstDash val="solid"/>
            <a:miter lim="800000"/>
          </a:ln>
          <a:effectLst/>
        </p:spPr>
        <p:txBody>
          <a:bodyPr lIns="91408" tIns="45704" rIns="91408" bIns="45704" rtlCol="0" anchor="ctr"/>
          <a:lstStyle>
            <a:defPPr>
              <a:defRPr lang="ru-RU"/>
            </a:defPPr>
            <a:lvl1pPr marL="0" algn="l" defTabSz="914078" rtl="0" eaLnBrk="1" latinLnBrk="0" hangingPunct="1">
              <a:defRPr sz="1800" kern="1200">
                <a:solidFill>
                  <a:schemeClr val="tx1"/>
                </a:solidFill>
                <a:latin typeface="+mn-lt"/>
                <a:ea typeface="+mn-ea"/>
                <a:cs typeface="+mn-cs"/>
              </a:defRPr>
            </a:lvl1pPr>
            <a:lvl2pPr marL="457039" algn="l" defTabSz="914078" rtl="0" eaLnBrk="1" latinLnBrk="0" hangingPunct="1">
              <a:defRPr sz="1800" kern="1200">
                <a:solidFill>
                  <a:schemeClr val="tx1"/>
                </a:solidFill>
                <a:latin typeface="+mn-lt"/>
                <a:ea typeface="+mn-ea"/>
                <a:cs typeface="+mn-cs"/>
              </a:defRPr>
            </a:lvl2pPr>
            <a:lvl3pPr marL="914078" algn="l" defTabSz="914078" rtl="0" eaLnBrk="1" latinLnBrk="0" hangingPunct="1">
              <a:defRPr sz="1800" kern="1200">
                <a:solidFill>
                  <a:schemeClr val="tx1"/>
                </a:solidFill>
                <a:latin typeface="+mn-lt"/>
                <a:ea typeface="+mn-ea"/>
                <a:cs typeface="+mn-cs"/>
              </a:defRPr>
            </a:lvl3pPr>
            <a:lvl4pPr marL="1371117" algn="l" defTabSz="914078" rtl="0" eaLnBrk="1" latinLnBrk="0" hangingPunct="1">
              <a:defRPr sz="1800" kern="1200">
                <a:solidFill>
                  <a:schemeClr val="tx1"/>
                </a:solidFill>
                <a:latin typeface="+mn-lt"/>
                <a:ea typeface="+mn-ea"/>
                <a:cs typeface="+mn-cs"/>
              </a:defRPr>
            </a:lvl4pPr>
            <a:lvl5pPr marL="1828156" algn="l" defTabSz="914078" rtl="0" eaLnBrk="1" latinLnBrk="0" hangingPunct="1">
              <a:defRPr sz="1800" kern="1200">
                <a:solidFill>
                  <a:schemeClr val="tx1"/>
                </a:solidFill>
                <a:latin typeface="+mn-lt"/>
                <a:ea typeface="+mn-ea"/>
                <a:cs typeface="+mn-cs"/>
              </a:defRPr>
            </a:lvl5pPr>
            <a:lvl6pPr marL="2285195" algn="l" defTabSz="914078" rtl="0" eaLnBrk="1" latinLnBrk="0" hangingPunct="1">
              <a:defRPr sz="1800" kern="1200">
                <a:solidFill>
                  <a:schemeClr val="tx1"/>
                </a:solidFill>
                <a:latin typeface="+mn-lt"/>
                <a:ea typeface="+mn-ea"/>
                <a:cs typeface="+mn-cs"/>
              </a:defRPr>
            </a:lvl6pPr>
            <a:lvl7pPr marL="2742234" algn="l" defTabSz="914078" rtl="0" eaLnBrk="1" latinLnBrk="0" hangingPunct="1">
              <a:defRPr sz="1800" kern="1200">
                <a:solidFill>
                  <a:schemeClr val="tx1"/>
                </a:solidFill>
                <a:latin typeface="+mn-lt"/>
                <a:ea typeface="+mn-ea"/>
                <a:cs typeface="+mn-cs"/>
              </a:defRPr>
            </a:lvl7pPr>
            <a:lvl8pPr marL="3199273" algn="l" defTabSz="914078" rtl="0" eaLnBrk="1" latinLnBrk="0" hangingPunct="1">
              <a:defRPr sz="1800" kern="1200">
                <a:solidFill>
                  <a:schemeClr val="tx1"/>
                </a:solidFill>
                <a:latin typeface="+mn-lt"/>
                <a:ea typeface="+mn-ea"/>
                <a:cs typeface="+mn-cs"/>
              </a:defRPr>
            </a:lvl8pPr>
            <a:lvl9pPr marL="3656312" algn="l" defTabSz="914078" rtl="0" eaLnBrk="1" latinLnBrk="0" hangingPunct="1">
              <a:defRPr sz="1800" kern="1200">
                <a:solidFill>
                  <a:schemeClr val="tx1"/>
                </a:solidFill>
                <a:latin typeface="+mn-lt"/>
                <a:ea typeface="+mn-ea"/>
                <a:cs typeface="+mn-cs"/>
              </a:defRPr>
            </a:lvl9pPr>
          </a:lstStyle>
          <a:p>
            <a:pPr algn="ctr" defTabSz="914078">
              <a:defRPr/>
            </a:pPr>
            <a:endParaRPr lang="ru-RU" dirty="0">
              <a:solidFill>
                <a:sysClr val="window" lastClr="FFFFFF"/>
              </a:solidFill>
              <a:latin typeface="Calibri"/>
            </a:endParaRPr>
          </a:p>
        </p:txBody>
      </p:sp>
      <p:pic>
        <p:nvPicPr>
          <p:cNvPr id="15"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7000"/>
                    </a14:imgEffect>
                    <a14:imgEffect>
                      <a14:brightnessContrast bright="18000"/>
                    </a14:imgEffect>
                  </a14:imgLayer>
                </a14:imgProps>
              </a:ext>
              <a:ext uri="{28A0092B-C50C-407E-A947-70E740481C1C}">
                <a14:useLocalDpi xmlns:a14="http://schemas.microsoft.com/office/drawing/2010/main" val="0"/>
              </a:ext>
            </a:extLst>
          </a:blip>
          <a:srcRect/>
          <a:stretch>
            <a:fillRect/>
          </a:stretch>
        </p:blipFill>
        <p:spPr bwMode="auto">
          <a:xfrm>
            <a:off x="1420667" y="6048299"/>
            <a:ext cx="1235342" cy="792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descr="C:\Users\User\Desktop\Для Марченко\Русель 1.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9335" t="14306" r="4807" b="9559"/>
          <a:stretch/>
        </p:blipFill>
        <p:spPr bwMode="auto">
          <a:xfrm>
            <a:off x="36439" y="6039901"/>
            <a:ext cx="1254424" cy="77763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6211" t="9333" r="8879" b="13345"/>
          <a:stretch/>
        </p:blipFill>
        <p:spPr bwMode="auto">
          <a:xfrm>
            <a:off x="2748988" y="6069641"/>
            <a:ext cx="1230137" cy="770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Прямоугольник 18"/>
          <p:cNvSpPr/>
          <p:nvPr/>
        </p:nvSpPr>
        <p:spPr>
          <a:xfrm>
            <a:off x="101050" y="4322661"/>
            <a:ext cx="3894200" cy="307777"/>
          </a:xfrm>
          <a:prstGeom prst="rect">
            <a:avLst/>
          </a:prstGeom>
        </p:spPr>
        <p:txBody>
          <a:bodyPr wrap="square">
            <a:spAutoFit/>
          </a:bodyPr>
          <a:lstStyle/>
          <a:p>
            <a:pPr lvl="0" algn="ctr" defTabSz="914078"/>
            <a:r>
              <a:rPr lang="ru-RU" sz="1400" dirty="0" smtClean="0">
                <a:solidFill>
                  <a:prstClr val="black"/>
                </a:solidFill>
                <a:latin typeface="Times New Roman" pitchFamily="18" charset="0"/>
                <a:cs typeface="Times New Roman" pitchFamily="18" charset="0"/>
              </a:rPr>
              <a:t>Ключевые проекты города-курорта Кисловодска</a:t>
            </a:r>
            <a:endParaRPr lang="ru-RU" sz="1400" b="1" dirty="0">
              <a:solidFill>
                <a:prstClr val="black"/>
              </a:solidFill>
              <a:latin typeface="Times New Roman" pitchFamily="18" charset="0"/>
              <a:cs typeface="Times New Roman" pitchFamily="18" charset="0"/>
            </a:endParaRPr>
          </a:p>
        </p:txBody>
      </p:sp>
      <p:graphicFrame>
        <p:nvGraphicFramePr>
          <p:cNvPr id="23" name="Диаграмма 22"/>
          <p:cNvGraphicFramePr/>
          <p:nvPr>
            <p:extLst>
              <p:ext uri="{D42A27DB-BD31-4B8C-83A1-F6EECF244321}">
                <p14:modId xmlns:p14="http://schemas.microsoft.com/office/powerpoint/2010/main" val="64510326"/>
              </p:ext>
            </p:extLst>
          </p:nvPr>
        </p:nvGraphicFramePr>
        <p:xfrm>
          <a:off x="4236469" y="1146411"/>
          <a:ext cx="4839765" cy="3113228"/>
        </p:xfrm>
        <a:graphic>
          <a:graphicData uri="http://schemas.openxmlformats.org/drawingml/2006/chart">
            <c:chart xmlns:c="http://schemas.openxmlformats.org/drawingml/2006/chart" xmlns:r="http://schemas.openxmlformats.org/officeDocument/2006/relationships" r:id="rId10"/>
          </a:graphicData>
        </a:graphic>
      </p:graphicFrame>
      <p:sp>
        <p:nvSpPr>
          <p:cNvPr id="25" name="Прямоугольник 24"/>
          <p:cNvSpPr/>
          <p:nvPr/>
        </p:nvSpPr>
        <p:spPr>
          <a:xfrm>
            <a:off x="4236469" y="791478"/>
            <a:ext cx="4907535" cy="403765"/>
          </a:xfrm>
          <a:prstGeom prst="rect">
            <a:avLst/>
          </a:prstGeom>
          <a:solidFill>
            <a:schemeClr val="accent1">
              <a:lumMod val="20000"/>
              <a:lumOff val="80000"/>
            </a:schemeClr>
          </a:solidFill>
        </p:spPr>
        <p:txBody>
          <a:bodyPr wrap="square">
            <a:spAutoFit/>
          </a:bodyPr>
          <a:lstStyle/>
          <a:p>
            <a:pPr lvl="0" algn="ctr">
              <a:lnSpc>
                <a:spcPts val="1200"/>
              </a:lnSpc>
              <a:defRPr/>
            </a:pPr>
            <a:r>
              <a:rPr lang="ru-RU" sz="1400" dirty="0" smtClean="0">
                <a:solidFill>
                  <a:prstClr val="black"/>
                </a:solidFill>
                <a:latin typeface="Times New Roman" pitchFamily="18" charset="0"/>
                <a:cs typeface="Times New Roman" pitchFamily="18" charset="0"/>
              </a:rPr>
              <a:t>Динамика инвестиций </a:t>
            </a:r>
            <a:r>
              <a:rPr lang="ru-RU" sz="1400" dirty="0">
                <a:solidFill>
                  <a:prstClr val="black"/>
                </a:solidFill>
                <a:latin typeface="Times New Roman" pitchFamily="18" charset="0"/>
                <a:cs typeface="Times New Roman" pitchFamily="18" charset="0"/>
              </a:rPr>
              <a:t>в основной капитал по полному кругу организаций, млн. руб.</a:t>
            </a:r>
          </a:p>
        </p:txBody>
      </p:sp>
      <p:graphicFrame>
        <p:nvGraphicFramePr>
          <p:cNvPr id="27" name="Таблица 26"/>
          <p:cNvGraphicFramePr>
            <a:graphicFrameLocks noGrp="1"/>
          </p:cNvGraphicFramePr>
          <p:nvPr>
            <p:extLst>
              <p:ext uri="{D42A27DB-BD31-4B8C-83A1-F6EECF244321}">
                <p14:modId xmlns:p14="http://schemas.microsoft.com/office/powerpoint/2010/main" val="976679192"/>
              </p:ext>
            </p:extLst>
          </p:nvPr>
        </p:nvGraphicFramePr>
        <p:xfrm>
          <a:off x="4132363" y="4325377"/>
          <a:ext cx="4873120" cy="2484120"/>
        </p:xfrm>
        <a:graphic>
          <a:graphicData uri="http://schemas.openxmlformats.org/drawingml/2006/table">
            <a:tbl>
              <a:tblPr firstRow="1" bandRow="1">
                <a:tableStyleId>{1FECB4D8-DB02-4DC6-A0A2-4F2EBAE1DC90}</a:tableStyleId>
              </a:tblPr>
              <a:tblGrid>
                <a:gridCol w="4256061"/>
                <a:gridCol w="617059"/>
              </a:tblGrid>
              <a:tr h="117463">
                <a:tc gridSpan="2">
                  <a:txBody>
                    <a:bodyPr/>
                    <a:lstStyle/>
                    <a:p>
                      <a:pPr algn="ctr">
                        <a:lnSpc>
                          <a:spcPts val="1200"/>
                        </a:lnSpc>
                      </a:pPr>
                      <a:r>
                        <a:rPr lang="ru-RU" sz="1400" dirty="0" smtClean="0">
                          <a:effectLst/>
                          <a:latin typeface="Times New Roman" panose="02020603050405020304" pitchFamily="18" charset="0"/>
                          <a:cs typeface="Times New Roman" panose="02020603050405020304" pitchFamily="18" charset="0"/>
                        </a:rPr>
                        <a:t>Показатели инвестиционной деятельности </a:t>
                      </a:r>
                      <a:br>
                        <a:rPr lang="ru-RU" sz="1400" dirty="0" smtClean="0">
                          <a:effectLst/>
                          <a:latin typeface="Times New Roman" panose="02020603050405020304" pitchFamily="18" charset="0"/>
                          <a:cs typeface="Times New Roman" panose="02020603050405020304" pitchFamily="18" charset="0"/>
                        </a:rPr>
                      </a:br>
                      <a:r>
                        <a:rPr lang="ru-RU" sz="1400" dirty="0" smtClean="0">
                          <a:effectLst/>
                          <a:latin typeface="Times New Roman" panose="02020603050405020304" pitchFamily="18" charset="0"/>
                          <a:cs typeface="Times New Roman" panose="02020603050405020304" pitchFamily="18" charset="0"/>
                        </a:rPr>
                        <a:t>по итогам 2020 года</a:t>
                      </a:r>
                      <a:endParaRPr lang="ru-RU" sz="1400" b="0" dirty="0">
                        <a:solidFill>
                          <a:schemeClr val="tx1"/>
                        </a:solidFill>
                        <a:effectLst/>
                        <a:latin typeface="Times New Roman" panose="02020603050405020304" pitchFamily="18" charset="0"/>
                        <a:cs typeface="Times New Roman" panose="02020603050405020304" pitchFamily="18" charset="0"/>
                      </a:endParaRPr>
                    </a:p>
                  </a:txBody>
                  <a:tcPr anchor="ctr"/>
                </a:tc>
                <a:tc hMerge="1">
                  <a:txBody>
                    <a:bodyPr/>
                    <a:lstStyle/>
                    <a:p>
                      <a:endParaRPr lang="ru-RU" sz="1400" dirty="0">
                        <a:effectLst/>
                        <a:latin typeface="Times New Roman" panose="02020603050405020304" pitchFamily="18" charset="0"/>
                        <a:cs typeface="Times New Roman" panose="02020603050405020304" pitchFamily="18" charset="0"/>
                      </a:endParaRPr>
                    </a:p>
                  </a:txBody>
                  <a:tcPr/>
                </a:tc>
              </a:tr>
              <a:tr h="164126">
                <a:tc>
                  <a:txBody>
                    <a:bodyPr/>
                    <a:lstStyle/>
                    <a:p>
                      <a:pPr algn="ctr">
                        <a:lnSpc>
                          <a:spcPts val="1200"/>
                        </a:lnSpc>
                      </a:pPr>
                      <a:r>
                        <a:rPr lang="ru-RU" sz="1400" dirty="0" smtClean="0">
                          <a:effectLst/>
                          <a:latin typeface="Times New Roman" panose="02020603050405020304" pitchFamily="18" charset="0"/>
                          <a:cs typeface="Times New Roman" panose="02020603050405020304" pitchFamily="18" charset="0"/>
                        </a:rPr>
                        <a:t>Реализовано проектов </a:t>
                      </a:r>
                      <a:r>
                        <a:rPr lang="ru-RU" sz="1400" baseline="0" dirty="0" smtClean="0">
                          <a:effectLst/>
                          <a:latin typeface="Times New Roman" panose="02020603050405020304" pitchFamily="18" charset="0"/>
                          <a:cs typeface="Times New Roman" panose="02020603050405020304" pitchFamily="18" charset="0"/>
                        </a:rPr>
                        <a:t>частные инвестиции, </a:t>
                      </a:r>
                      <a:r>
                        <a:rPr lang="ru-RU" sz="1400" b="1" baseline="0" dirty="0" smtClean="0">
                          <a:effectLst/>
                          <a:latin typeface="Times New Roman" panose="02020603050405020304" pitchFamily="18" charset="0"/>
                          <a:cs typeface="Times New Roman" panose="02020603050405020304" pitchFamily="18" charset="0"/>
                        </a:rPr>
                        <a:t>ед.</a:t>
                      </a:r>
                      <a:endParaRPr lang="ru-RU" sz="1400" b="1" dirty="0">
                        <a:effectLst/>
                        <a:latin typeface="Times New Roman" panose="02020603050405020304" pitchFamily="18" charset="0"/>
                        <a:cs typeface="Times New Roman" panose="02020603050405020304" pitchFamily="18" charset="0"/>
                      </a:endParaRPr>
                    </a:p>
                  </a:txBody>
                  <a:tcPr anchor="ctr">
                    <a:lnR w="6350" cap="flat" cmpd="sng" algn="ctr">
                      <a:solidFill>
                        <a:schemeClr val="tx1"/>
                      </a:solidFill>
                      <a:prstDash val="solid"/>
                      <a:round/>
                      <a:headEnd type="none" w="med" len="med"/>
                      <a:tailEnd type="none" w="med" len="med"/>
                    </a:lnR>
                  </a:tcPr>
                </a:tc>
                <a:tc>
                  <a:txBody>
                    <a:bodyPr/>
                    <a:lstStyle/>
                    <a:p>
                      <a:pPr algn="ctr">
                        <a:lnSpc>
                          <a:spcPts val="1200"/>
                        </a:lnSpc>
                      </a:pPr>
                      <a:r>
                        <a:rPr lang="ru-RU" sz="1400" dirty="0" smtClean="0">
                          <a:effectLst/>
                          <a:latin typeface="Times New Roman" panose="02020603050405020304" pitchFamily="18" charset="0"/>
                          <a:cs typeface="Times New Roman" panose="02020603050405020304" pitchFamily="18" charset="0"/>
                        </a:rPr>
                        <a:t>28 </a:t>
                      </a:r>
                      <a:endParaRPr lang="ru-RU" sz="1400" dirty="0">
                        <a:effectLst/>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tcPr>
                </a:tc>
              </a:tr>
              <a:tr h="411480">
                <a:tc>
                  <a:txBody>
                    <a:bodyPr/>
                    <a:lstStyle/>
                    <a:p>
                      <a:pPr algn="ctr">
                        <a:lnSpc>
                          <a:spcPts val="1200"/>
                        </a:lnSpc>
                      </a:pPr>
                      <a:r>
                        <a:rPr lang="ru-RU" sz="1400" dirty="0" smtClean="0">
                          <a:effectLst/>
                          <a:latin typeface="Times New Roman" panose="02020603050405020304" pitchFamily="18" charset="0"/>
                          <a:cs typeface="Times New Roman" panose="02020603050405020304" pitchFamily="18" charset="0"/>
                        </a:rPr>
                        <a:t>Капитализировано, </a:t>
                      </a:r>
                      <a:r>
                        <a:rPr lang="ru-RU" sz="1400" b="1" dirty="0" smtClean="0">
                          <a:effectLst/>
                          <a:latin typeface="Times New Roman" panose="02020603050405020304" pitchFamily="18" charset="0"/>
                          <a:cs typeface="Times New Roman" panose="02020603050405020304" pitchFamily="18" charset="0"/>
                        </a:rPr>
                        <a:t>млрд. руб.</a:t>
                      </a:r>
                      <a:endParaRPr lang="ru-RU" sz="1400" b="1" dirty="0">
                        <a:effectLst/>
                        <a:latin typeface="Times New Roman" panose="02020603050405020304" pitchFamily="18" charset="0"/>
                        <a:cs typeface="Times New Roman" panose="02020603050405020304" pitchFamily="18" charset="0"/>
                      </a:endParaRPr>
                    </a:p>
                  </a:txBody>
                  <a:tcPr anchor="ctr">
                    <a:lnR w="635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ts val="1200"/>
                        </a:lnSpc>
                        <a:spcBef>
                          <a:spcPts val="0"/>
                        </a:spcBef>
                        <a:spcAft>
                          <a:spcPts val="0"/>
                        </a:spcAft>
                        <a:buClrTx/>
                        <a:buSzTx/>
                        <a:buFontTx/>
                        <a:buNone/>
                        <a:tabLst/>
                        <a:defRPr/>
                      </a:pPr>
                      <a:r>
                        <a:rPr lang="ru-RU" sz="1400" dirty="0" smtClean="0">
                          <a:effectLst/>
                          <a:latin typeface="Times New Roman" panose="02020603050405020304" pitchFamily="18" charset="0"/>
                          <a:cs typeface="Times New Roman" panose="02020603050405020304" pitchFamily="18" charset="0"/>
                        </a:rPr>
                        <a:t>7,94</a:t>
                      </a:r>
                    </a:p>
                  </a:txBody>
                  <a:tcPr anchor="ctr">
                    <a:lnL w="6350" cap="flat" cmpd="sng" algn="ctr">
                      <a:solidFill>
                        <a:schemeClr val="tx1"/>
                      </a:solidFill>
                      <a:prstDash val="solid"/>
                      <a:round/>
                      <a:headEnd type="none" w="med" len="med"/>
                      <a:tailEnd type="none" w="med" len="med"/>
                    </a:lnL>
                  </a:tcPr>
                </a:tc>
              </a:tr>
              <a:tr h="259080">
                <a:tc>
                  <a:txBody>
                    <a:bodyPr/>
                    <a:lstStyle/>
                    <a:p>
                      <a:pPr algn="ctr">
                        <a:lnSpc>
                          <a:spcPts val="1200"/>
                        </a:lnSpc>
                      </a:pPr>
                      <a:r>
                        <a:rPr lang="ru-RU" sz="1400" dirty="0" smtClean="0">
                          <a:effectLst/>
                          <a:latin typeface="Times New Roman" panose="02020603050405020304" pitchFamily="18" charset="0"/>
                          <a:cs typeface="Times New Roman" panose="02020603050405020304" pitchFamily="18" charset="0"/>
                        </a:rPr>
                        <a:t>Достижение планового показателя</a:t>
                      </a:r>
                      <a:r>
                        <a:rPr lang="ru-RU" sz="1400" baseline="0" dirty="0" smtClean="0">
                          <a:effectLst/>
                          <a:latin typeface="Times New Roman" panose="02020603050405020304" pitchFamily="18" charset="0"/>
                          <a:cs typeface="Times New Roman" panose="02020603050405020304" pitchFamily="18" charset="0"/>
                        </a:rPr>
                        <a:t> «объем внебюджетных инвестиций в основной капитал», </a:t>
                      </a:r>
                      <a:r>
                        <a:rPr lang="ru-RU" sz="1400" b="1" baseline="0" dirty="0" smtClean="0">
                          <a:effectLst/>
                          <a:latin typeface="Times New Roman" panose="02020603050405020304" pitchFamily="18" charset="0"/>
                          <a:cs typeface="Times New Roman" panose="02020603050405020304" pitchFamily="18" charset="0"/>
                        </a:rPr>
                        <a:t>%</a:t>
                      </a:r>
                      <a:endParaRPr lang="ru-RU" sz="1400" b="1" dirty="0">
                        <a:effectLst/>
                        <a:latin typeface="Times New Roman" panose="02020603050405020304" pitchFamily="18" charset="0"/>
                        <a:cs typeface="Times New Roman" panose="02020603050405020304" pitchFamily="18" charset="0"/>
                      </a:endParaRPr>
                    </a:p>
                  </a:txBody>
                  <a:tcPr anchor="ctr">
                    <a:lnR w="6350" cap="flat" cmpd="sng" algn="ctr">
                      <a:solidFill>
                        <a:schemeClr val="tx1"/>
                      </a:solidFill>
                      <a:prstDash val="solid"/>
                      <a:round/>
                      <a:headEnd type="none" w="med" len="med"/>
                      <a:tailEnd type="none" w="med" len="med"/>
                    </a:lnR>
                  </a:tcPr>
                </a:tc>
                <a:tc>
                  <a:txBody>
                    <a:bodyPr/>
                    <a:lstStyle/>
                    <a:p>
                      <a:pPr algn="ctr">
                        <a:lnSpc>
                          <a:spcPts val="1200"/>
                        </a:lnSpc>
                      </a:pPr>
                      <a:r>
                        <a:rPr lang="ru-RU" sz="1400" dirty="0" smtClean="0">
                          <a:latin typeface="Times New Roman" panose="02020603050405020304" pitchFamily="18" charset="0"/>
                          <a:cs typeface="Times New Roman" panose="02020603050405020304" pitchFamily="18" charset="0"/>
                        </a:rPr>
                        <a:t>113,8</a:t>
                      </a:r>
                      <a:endParaRPr lang="ru-RU" sz="14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tcPr>
                </a:tc>
              </a:tr>
              <a:tr h="117463">
                <a:tc>
                  <a:txBody>
                    <a:bodyPr/>
                    <a:lstStyle/>
                    <a:p>
                      <a:pPr algn="ctr">
                        <a:lnSpc>
                          <a:spcPts val="1200"/>
                        </a:lnSpc>
                      </a:pPr>
                      <a:endParaRPr lang="ru-RU" sz="1400" dirty="0" smtClean="0">
                        <a:effectLst/>
                        <a:latin typeface="Times New Roman" panose="02020603050405020304" pitchFamily="18" charset="0"/>
                        <a:cs typeface="Times New Roman" panose="02020603050405020304" pitchFamily="18" charset="0"/>
                      </a:endParaRPr>
                    </a:p>
                    <a:p>
                      <a:pPr algn="ctr">
                        <a:lnSpc>
                          <a:spcPts val="1200"/>
                        </a:lnSpc>
                      </a:pPr>
                      <a:r>
                        <a:rPr lang="ru-RU" sz="1400" dirty="0" smtClean="0">
                          <a:effectLst/>
                          <a:latin typeface="Times New Roman" panose="02020603050405020304" pitchFamily="18" charset="0"/>
                          <a:cs typeface="Times New Roman" panose="02020603050405020304" pitchFamily="18" charset="0"/>
                        </a:rPr>
                        <a:t>Создано рабочих мест, </a:t>
                      </a:r>
                      <a:r>
                        <a:rPr lang="ru-RU" sz="1400" b="1" dirty="0" smtClean="0">
                          <a:effectLst/>
                          <a:latin typeface="Times New Roman" panose="02020603050405020304" pitchFamily="18" charset="0"/>
                          <a:cs typeface="Times New Roman" panose="02020603050405020304" pitchFamily="18" charset="0"/>
                        </a:rPr>
                        <a:t>ед.</a:t>
                      </a:r>
                      <a:endParaRPr lang="ru-RU" sz="1400" b="1" dirty="0">
                        <a:effectLst/>
                        <a:latin typeface="Times New Roman" panose="02020603050405020304" pitchFamily="18" charset="0"/>
                        <a:cs typeface="Times New Roman" panose="02020603050405020304" pitchFamily="18" charset="0"/>
                      </a:endParaRPr>
                    </a:p>
                  </a:txBody>
                  <a:tcPr anchor="ctr">
                    <a:lnR w="6350" cap="flat" cmpd="sng" algn="ctr">
                      <a:solidFill>
                        <a:schemeClr val="tx1"/>
                      </a:solidFill>
                      <a:prstDash val="solid"/>
                      <a:round/>
                      <a:headEnd type="none" w="med" len="med"/>
                      <a:tailEnd type="none" w="med" len="med"/>
                    </a:lnR>
                  </a:tcPr>
                </a:tc>
                <a:tc>
                  <a:txBody>
                    <a:bodyPr/>
                    <a:lstStyle/>
                    <a:p>
                      <a:pPr algn="ctr">
                        <a:lnSpc>
                          <a:spcPts val="1200"/>
                        </a:lnSpc>
                      </a:pPr>
                      <a:r>
                        <a:rPr lang="ru-RU" sz="1400" dirty="0" smtClean="0">
                          <a:effectLst/>
                          <a:latin typeface="Times New Roman" panose="02020603050405020304" pitchFamily="18" charset="0"/>
                          <a:cs typeface="Times New Roman" panose="02020603050405020304" pitchFamily="18" charset="0"/>
                        </a:rPr>
                        <a:t>195</a:t>
                      </a:r>
                      <a:endParaRPr lang="ru-RU" sz="1400" dirty="0">
                        <a:effectLst/>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tcPr>
                </a:tc>
              </a:tr>
              <a:tr h="164126">
                <a:tc>
                  <a:txBody>
                    <a:bodyPr/>
                    <a:lstStyle/>
                    <a:p>
                      <a:pPr algn="ctr">
                        <a:lnSpc>
                          <a:spcPts val="1200"/>
                        </a:lnSpc>
                      </a:pPr>
                      <a:endParaRPr lang="ru-RU" sz="1400" dirty="0" smtClean="0">
                        <a:effectLst/>
                        <a:latin typeface="Times New Roman" panose="02020603050405020304" pitchFamily="18" charset="0"/>
                        <a:cs typeface="Times New Roman" panose="02020603050405020304" pitchFamily="18" charset="0"/>
                      </a:endParaRPr>
                    </a:p>
                    <a:p>
                      <a:pPr algn="ctr">
                        <a:lnSpc>
                          <a:spcPts val="1200"/>
                        </a:lnSpc>
                      </a:pPr>
                      <a:r>
                        <a:rPr lang="ru-RU" sz="1400" dirty="0" smtClean="0">
                          <a:effectLst/>
                          <a:latin typeface="Times New Roman" panose="02020603050405020304" pitchFamily="18" charset="0"/>
                          <a:cs typeface="Times New Roman" panose="02020603050405020304" pitchFamily="18" charset="0"/>
                        </a:rPr>
                        <a:t>Создано коечных мест,</a:t>
                      </a:r>
                      <a:r>
                        <a:rPr lang="ru-RU" sz="1400" baseline="0" dirty="0" smtClean="0">
                          <a:effectLst/>
                          <a:latin typeface="Times New Roman" panose="02020603050405020304" pitchFamily="18" charset="0"/>
                          <a:cs typeface="Times New Roman" panose="02020603050405020304" pitchFamily="18" charset="0"/>
                        </a:rPr>
                        <a:t> </a:t>
                      </a:r>
                      <a:r>
                        <a:rPr lang="ru-RU" sz="1400" b="1" baseline="0" dirty="0" smtClean="0">
                          <a:effectLst/>
                          <a:latin typeface="Times New Roman" panose="02020603050405020304" pitchFamily="18" charset="0"/>
                          <a:cs typeface="Times New Roman" panose="02020603050405020304" pitchFamily="18" charset="0"/>
                        </a:rPr>
                        <a:t>ед.</a:t>
                      </a:r>
                      <a:endParaRPr lang="ru-RU" sz="1400" b="1" dirty="0" smtClean="0">
                        <a:effectLst/>
                        <a:latin typeface="Times New Roman" panose="02020603050405020304" pitchFamily="18" charset="0"/>
                        <a:cs typeface="Times New Roman" panose="02020603050405020304" pitchFamily="18" charset="0"/>
                      </a:endParaRPr>
                    </a:p>
                  </a:txBody>
                  <a:tcPr anchor="ctr">
                    <a:lnR w="6350" cap="flat" cmpd="sng" algn="ctr">
                      <a:solidFill>
                        <a:schemeClr val="tx1"/>
                      </a:solidFill>
                      <a:prstDash val="solid"/>
                      <a:round/>
                      <a:headEnd type="none" w="med" len="med"/>
                      <a:tailEnd type="none" w="med" len="med"/>
                    </a:lnR>
                  </a:tcPr>
                </a:tc>
                <a:tc>
                  <a:txBody>
                    <a:bodyPr/>
                    <a:lstStyle/>
                    <a:p>
                      <a:pPr algn="ctr">
                        <a:lnSpc>
                          <a:spcPts val="1200"/>
                        </a:lnSpc>
                      </a:pPr>
                      <a:r>
                        <a:rPr lang="ru-RU" sz="1400" dirty="0" smtClean="0">
                          <a:effectLst/>
                          <a:latin typeface="Times New Roman" panose="02020603050405020304" pitchFamily="18" charset="0"/>
                          <a:cs typeface="Times New Roman" panose="02020603050405020304" pitchFamily="18" charset="0"/>
                        </a:rPr>
                        <a:t>319</a:t>
                      </a:r>
                      <a:endParaRPr lang="ru-RU" sz="1400" dirty="0">
                        <a:effectLst/>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tcPr>
                </a:tc>
              </a:tr>
              <a:tr h="164126">
                <a:tc>
                  <a:txBody>
                    <a:bodyPr/>
                    <a:lstStyle/>
                    <a:p>
                      <a:pPr algn="ctr">
                        <a:lnSpc>
                          <a:spcPts val="1200"/>
                        </a:lnSpc>
                      </a:pPr>
                      <a:r>
                        <a:rPr lang="ru-RU" sz="1400" dirty="0" smtClean="0">
                          <a:effectLst/>
                          <a:latin typeface="Times New Roman" panose="02020603050405020304" pitchFamily="18" charset="0"/>
                          <a:cs typeface="Times New Roman" panose="02020603050405020304" pitchFamily="18" charset="0"/>
                        </a:rPr>
                        <a:t>Построено гостиниц и домов отдыха, </a:t>
                      </a:r>
                      <a:r>
                        <a:rPr lang="ru-RU" sz="1400" b="1" dirty="0" smtClean="0">
                          <a:effectLst/>
                          <a:latin typeface="Times New Roman" panose="02020603050405020304" pitchFamily="18" charset="0"/>
                          <a:cs typeface="Times New Roman" panose="02020603050405020304" pitchFamily="18" charset="0"/>
                        </a:rPr>
                        <a:t>ед.</a:t>
                      </a:r>
                    </a:p>
                  </a:txBody>
                  <a:tcPr anchor="ctr">
                    <a:lnR w="6350" cap="flat" cmpd="sng" algn="ctr">
                      <a:solidFill>
                        <a:schemeClr val="tx1"/>
                      </a:solidFill>
                      <a:prstDash val="solid"/>
                      <a:round/>
                      <a:headEnd type="none" w="med" len="med"/>
                      <a:tailEnd type="none" w="med" len="med"/>
                    </a:lnR>
                  </a:tcPr>
                </a:tc>
                <a:tc>
                  <a:txBody>
                    <a:bodyPr/>
                    <a:lstStyle/>
                    <a:p>
                      <a:pPr algn="ctr">
                        <a:lnSpc>
                          <a:spcPts val="1200"/>
                        </a:lnSpc>
                      </a:pPr>
                      <a:r>
                        <a:rPr lang="ru-RU" sz="1400" dirty="0" smtClean="0">
                          <a:effectLst/>
                          <a:latin typeface="Times New Roman" panose="02020603050405020304" pitchFamily="18" charset="0"/>
                          <a:cs typeface="Times New Roman" panose="02020603050405020304" pitchFamily="18" charset="0"/>
                        </a:rPr>
                        <a:t>9</a:t>
                      </a:r>
                      <a:endParaRPr lang="ru-RU" sz="1400" dirty="0">
                        <a:effectLst/>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tcPr>
                </a:tc>
              </a:tr>
            </a:tbl>
          </a:graphicData>
        </a:graphic>
      </p:graphicFrame>
      <p:graphicFrame>
        <p:nvGraphicFramePr>
          <p:cNvPr id="49" name="Диаграмма 48"/>
          <p:cNvGraphicFramePr/>
          <p:nvPr>
            <p:extLst>
              <p:ext uri="{D42A27DB-BD31-4B8C-83A1-F6EECF244321}">
                <p14:modId xmlns:p14="http://schemas.microsoft.com/office/powerpoint/2010/main" val="862451503"/>
              </p:ext>
            </p:extLst>
          </p:nvPr>
        </p:nvGraphicFramePr>
        <p:xfrm>
          <a:off x="3401" y="1234959"/>
          <a:ext cx="4128962" cy="2973637"/>
        </p:xfrm>
        <a:graphic>
          <a:graphicData uri="http://schemas.openxmlformats.org/drawingml/2006/chart">
            <c:chart xmlns:c="http://schemas.openxmlformats.org/drawingml/2006/chart" xmlns:r="http://schemas.openxmlformats.org/officeDocument/2006/relationships" r:id="rId11"/>
          </a:graphicData>
        </a:graphic>
      </p:graphicFrame>
      <p:sp>
        <p:nvSpPr>
          <p:cNvPr id="51" name="Прямоугольник 50"/>
          <p:cNvSpPr/>
          <p:nvPr/>
        </p:nvSpPr>
        <p:spPr>
          <a:xfrm>
            <a:off x="57263" y="784801"/>
            <a:ext cx="4128420" cy="400110"/>
          </a:xfrm>
          <a:prstGeom prst="rect">
            <a:avLst/>
          </a:prstGeom>
          <a:solidFill>
            <a:schemeClr val="accent1">
              <a:lumMod val="20000"/>
              <a:lumOff val="80000"/>
            </a:schemeClr>
          </a:solidFill>
        </p:spPr>
        <p:txBody>
          <a:bodyPr wrap="square">
            <a:spAutoFit/>
          </a:bodyPr>
          <a:lstStyle/>
          <a:p>
            <a:pPr algn="ctr">
              <a:lnSpc>
                <a:spcPts val="1200"/>
              </a:lnSpc>
            </a:pPr>
            <a:r>
              <a:rPr lang="ru-RU" sz="1400" dirty="0">
                <a:latin typeface="Times New Roman" panose="02020603050405020304" pitchFamily="18" charset="0"/>
                <a:ea typeface="Times New Roman" panose="02020603050405020304" pitchFamily="18" charset="0"/>
              </a:rPr>
              <a:t>Созданные рабочие и коечные места </a:t>
            </a:r>
            <a:br>
              <a:rPr lang="ru-RU" sz="1400" dirty="0">
                <a:latin typeface="Times New Roman" panose="02020603050405020304" pitchFamily="18" charset="0"/>
                <a:ea typeface="Times New Roman" panose="02020603050405020304" pitchFamily="18" charset="0"/>
              </a:rPr>
            </a:br>
            <a:r>
              <a:rPr lang="ru-RU" sz="1400" dirty="0">
                <a:latin typeface="Times New Roman" panose="02020603050405020304" pitchFamily="18" charset="0"/>
                <a:ea typeface="Times New Roman" panose="02020603050405020304" pitchFamily="18" charset="0"/>
              </a:rPr>
              <a:t>в </a:t>
            </a:r>
            <a:r>
              <a:rPr lang="ru-RU" sz="1400" dirty="0" smtClean="0">
                <a:latin typeface="Times New Roman" panose="02020603050405020304" pitchFamily="18" charset="0"/>
                <a:ea typeface="Times New Roman" panose="02020603050405020304" pitchFamily="18" charset="0"/>
              </a:rPr>
              <a:t>201</a:t>
            </a:r>
            <a:r>
              <a:rPr lang="en-US" sz="1400" dirty="0" smtClean="0">
                <a:latin typeface="Times New Roman" panose="02020603050405020304" pitchFamily="18" charset="0"/>
                <a:ea typeface="Times New Roman" panose="02020603050405020304" pitchFamily="18" charset="0"/>
              </a:rPr>
              <a:t>6</a:t>
            </a:r>
            <a:r>
              <a:rPr lang="ru-RU" sz="1400" dirty="0" smtClean="0">
                <a:latin typeface="Times New Roman" panose="02020603050405020304" pitchFamily="18" charset="0"/>
                <a:ea typeface="Times New Roman" panose="02020603050405020304" pitchFamily="18" charset="0"/>
              </a:rPr>
              <a:t>-2020 </a:t>
            </a:r>
            <a:r>
              <a:rPr lang="ru-RU" sz="1400" dirty="0">
                <a:latin typeface="Times New Roman" panose="02020603050405020304" pitchFamily="18" charset="0"/>
                <a:ea typeface="Times New Roman" panose="02020603050405020304" pitchFamily="18" charset="0"/>
              </a:rPr>
              <a:t>годах, ед.</a:t>
            </a:r>
            <a:endParaRPr lang="ru-RU" sz="1400" dirty="0"/>
          </a:p>
        </p:txBody>
      </p:sp>
      <p:pic>
        <p:nvPicPr>
          <p:cNvPr id="26" name="Picture 6" descr="ÐÐ°ÑÑÐ¸Ð½ÐºÐ¸ Ð¿Ð¾ Ð·Ð°Ð¿ÑÐ¾ÑÑ investment icon"/>
          <p:cNvPicPr>
            <a:picLocks noChangeAspect="1" noChangeArrowheads="1"/>
          </p:cNvPicPr>
          <p:nvPr/>
        </p:nvPicPr>
        <p:blipFill>
          <a:blip r:embed="rId12" cstate="print">
            <a:extLst>
              <a:ext uri="{BEBA8EAE-BF5A-486C-A8C5-ECC9F3942E4B}">
                <a14:imgProps xmlns:a14="http://schemas.microsoft.com/office/drawing/2010/main">
                  <a14:imgLayer r:embed="rId13">
                    <a14:imgEffect>
                      <a14:artisticCrisscrossEtching/>
                    </a14:imgEffect>
                    <a14:imgEffect>
                      <a14:brightnessContrast bright="3000" contrast="7000"/>
                    </a14:imgEffect>
                  </a14:imgLayer>
                </a14:imgProps>
              </a:ext>
              <a:ext uri="{28A0092B-C50C-407E-A947-70E740481C1C}">
                <a14:useLocalDpi xmlns:a14="http://schemas.microsoft.com/office/drawing/2010/main" val="0"/>
              </a:ext>
            </a:extLst>
          </a:blip>
          <a:srcRect/>
          <a:stretch>
            <a:fillRect/>
          </a:stretch>
        </p:blipFill>
        <p:spPr bwMode="auto">
          <a:xfrm>
            <a:off x="4788024" y="1381035"/>
            <a:ext cx="405470" cy="310501"/>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p:cNvPicPr>
            <a:picLocks noChangeAspect="1" noChangeArrowheads="1"/>
          </p:cNvPicPr>
          <p:nvPr/>
        </p:nvPicPr>
        <p:blipFill>
          <a:blip r:embed="rId14" cstate="print">
            <a:extLst>
              <a:ext uri="{BEBA8EAE-BF5A-486C-A8C5-ECC9F3942E4B}">
                <a14:imgProps xmlns:a14="http://schemas.microsoft.com/office/drawing/2010/main">
                  <a14:imgLayer r:embed="rId15">
                    <a14:imgEffect>
                      <a14:brightnessContrast bright="13000" contrast="7000"/>
                    </a14:imgEffect>
                  </a14:imgLayer>
                </a14:imgProps>
              </a:ext>
              <a:ext uri="{28A0092B-C50C-407E-A947-70E740481C1C}">
                <a14:useLocalDpi xmlns:a14="http://schemas.microsoft.com/office/drawing/2010/main" val="0"/>
              </a:ext>
            </a:extLst>
          </a:blip>
          <a:srcRect/>
          <a:stretch>
            <a:fillRect/>
          </a:stretch>
        </p:blipFill>
        <p:spPr bwMode="auto">
          <a:xfrm>
            <a:off x="36439" y="1305336"/>
            <a:ext cx="458650" cy="369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Первый форматный ТРК Кислород в Кисловодске сдадут в 2020 году | Аренда в  Торговых и Торгово-Развлекательных центрах"/>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719250" y="5182253"/>
            <a:ext cx="1236240" cy="777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52775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Диаграмма 31"/>
          <p:cNvGraphicFramePr/>
          <p:nvPr>
            <p:extLst>
              <p:ext uri="{D42A27DB-BD31-4B8C-83A1-F6EECF244321}">
                <p14:modId xmlns:p14="http://schemas.microsoft.com/office/powerpoint/2010/main" val="3989661387"/>
              </p:ext>
            </p:extLst>
          </p:nvPr>
        </p:nvGraphicFramePr>
        <p:xfrm>
          <a:off x="-491854" y="1723929"/>
          <a:ext cx="5471864" cy="5293096"/>
        </p:xfrm>
        <a:graphic>
          <a:graphicData uri="http://schemas.openxmlformats.org/drawingml/2006/chart">
            <c:chart xmlns:c="http://schemas.openxmlformats.org/drawingml/2006/chart" xmlns:r="http://schemas.openxmlformats.org/officeDocument/2006/relationships" r:id="rId3"/>
          </a:graphicData>
        </a:graphic>
      </p:graphicFrame>
      <p:sp>
        <p:nvSpPr>
          <p:cNvPr id="3" name="AutoShape 6" descr="Картинки по запросу scal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 name="AutoShape 8" descr="Картинки по запросу scale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graphicFrame>
        <p:nvGraphicFramePr>
          <p:cNvPr id="10" name="Таблица 9"/>
          <p:cNvGraphicFramePr>
            <a:graphicFrameLocks noGrp="1"/>
          </p:cNvGraphicFramePr>
          <p:nvPr>
            <p:extLst>
              <p:ext uri="{D42A27DB-BD31-4B8C-83A1-F6EECF244321}">
                <p14:modId xmlns:p14="http://schemas.microsoft.com/office/powerpoint/2010/main" val="2036007600"/>
              </p:ext>
            </p:extLst>
          </p:nvPr>
        </p:nvGraphicFramePr>
        <p:xfrm>
          <a:off x="0" y="764704"/>
          <a:ext cx="4283968" cy="518160"/>
        </p:xfrm>
        <a:graphic>
          <a:graphicData uri="http://schemas.openxmlformats.org/drawingml/2006/table">
            <a:tbl>
              <a:tblPr firstRow="1" bandRow="1">
                <a:tableStyleId>{3B4B98B0-60AC-42C2-AFA5-B58CD77FA1E5}</a:tableStyleId>
              </a:tblPr>
              <a:tblGrid>
                <a:gridCol w="4283968"/>
              </a:tblGrid>
              <a:tr h="33108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400" b="0" dirty="0" smtClean="0">
                          <a:latin typeface="Times New Roman" pitchFamily="18" charset="0"/>
                          <a:cs typeface="Times New Roman" pitchFamily="18" charset="0"/>
                        </a:rPr>
                        <a:t> Расходы</a:t>
                      </a:r>
                      <a:r>
                        <a:rPr lang="ru-RU" sz="1400" b="0" baseline="0" dirty="0" smtClean="0">
                          <a:latin typeface="Times New Roman" pitchFamily="18" charset="0"/>
                          <a:cs typeface="Times New Roman" pitchFamily="18" charset="0"/>
                        </a:rPr>
                        <a:t> бюджета</a:t>
                      </a:r>
                      <a:r>
                        <a:rPr lang="en-US" sz="1400" b="0" baseline="0" dirty="0" smtClean="0">
                          <a:latin typeface="Times New Roman" pitchFamily="18" charset="0"/>
                          <a:cs typeface="Times New Roman" pitchFamily="18" charset="0"/>
                        </a:rPr>
                        <a:t>:</a:t>
                      </a:r>
                      <a:r>
                        <a:rPr lang="ru-RU" sz="1400" b="0" baseline="0" dirty="0" smtClean="0">
                          <a:latin typeface="Times New Roman" pitchFamily="18" charset="0"/>
                          <a:cs typeface="Times New Roman" pitchFamily="18" charset="0"/>
                        </a:rPr>
                        <a:t> </a:t>
                      </a:r>
                      <a:r>
                        <a:rPr lang="ru-RU" sz="1400" b="1" dirty="0" smtClean="0">
                          <a:latin typeface="Times New Roman" pitchFamily="18" charset="0"/>
                          <a:cs typeface="Times New Roman" pitchFamily="18" charset="0"/>
                        </a:rPr>
                        <a:t>3 млрд. 805,64 млн. руб.</a:t>
                      </a:r>
                      <a:r>
                        <a:rPr lang="ru-RU" sz="1400" b="0" baseline="0" dirty="0" smtClean="0">
                          <a:latin typeface="Times New Roman" pitchFamily="18" charset="0"/>
                          <a:cs typeface="Times New Roman" pitchFamily="18" charset="0"/>
                        </a:rPr>
                        <a:t> </a:t>
                      </a:r>
                      <a:br>
                        <a:rPr lang="ru-RU" sz="1400" b="0" baseline="0" dirty="0" smtClean="0">
                          <a:latin typeface="Times New Roman" pitchFamily="18" charset="0"/>
                          <a:cs typeface="Times New Roman" pitchFamily="18" charset="0"/>
                        </a:rPr>
                      </a:br>
                      <a:r>
                        <a:rPr lang="ru-RU" sz="1400" b="0" baseline="0" dirty="0" smtClean="0">
                          <a:latin typeface="Times New Roman" pitchFamily="18" charset="0"/>
                          <a:cs typeface="Times New Roman" pitchFamily="18" charset="0"/>
                        </a:rPr>
                        <a:t>или 78</a:t>
                      </a:r>
                      <a:r>
                        <a:rPr lang="ru-RU" sz="1400" b="0" dirty="0" smtClean="0">
                          <a:latin typeface="Times New Roman" pitchFamily="18" charset="0"/>
                          <a:cs typeface="Times New Roman" pitchFamily="18" charset="0"/>
                        </a:rPr>
                        <a:t>,8% от уточненной бюджетной росписи</a:t>
                      </a:r>
                      <a:endParaRPr lang="ru-RU" sz="1400" b="1" dirty="0" smtClean="0">
                        <a:latin typeface="Times New Roman" pitchFamily="18" charset="0"/>
                        <a:cs typeface="Times New Roman" pitchFamily="18" charset="0"/>
                      </a:endParaRPr>
                    </a:p>
                  </a:txBody>
                  <a:tcPr/>
                </a:tc>
              </a:tr>
            </a:tbl>
          </a:graphicData>
        </a:graphic>
      </p:graphicFrame>
      <p:graphicFrame>
        <p:nvGraphicFramePr>
          <p:cNvPr id="25" name="Таблица 24"/>
          <p:cNvGraphicFramePr>
            <a:graphicFrameLocks noGrp="1"/>
          </p:cNvGraphicFramePr>
          <p:nvPr>
            <p:extLst>
              <p:ext uri="{D42A27DB-BD31-4B8C-83A1-F6EECF244321}">
                <p14:modId xmlns:p14="http://schemas.microsoft.com/office/powerpoint/2010/main" val="2970777872"/>
              </p:ext>
            </p:extLst>
          </p:nvPr>
        </p:nvGraphicFramePr>
        <p:xfrm>
          <a:off x="4724359" y="764704"/>
          <a:ext cx="4419641" cy="518160"/>
        </p:xfrm>
        <a:graphic>
          <a:graphicData uri="http://schemas.openxmlformats.org/drawingml/2006/table">
            <a:tbl>
              <a:tblPr firstRow="1" bandRow="1">
                <a:tableStyleId>{3B4B98B0-60AC-42C2-AFA5-B58CD77FA1E5}</a:tableStyleId>
              </a:tblPr>
              <a:tblGrid>
                <a:gridCol w="4419641"/>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400" b="0" dirty="0" smtClean="0">
                          <a:latin typeface="Times New Roman" pitchFamily="18" charset="0"/>
                          <a:cs typeface="Times New Roman" pitchFamily="18" charset="0"/>
                        </a:rPr>
                        <a:t>Доходы бюджета</a:t>
                      </a:r>
                      <a:r>
                        <a:rPr lang="en-US" sz="1400" b="0" dirty="0" smtClean="0">
                          <a:latin typeface="Times New Roman" pitchFamily="18" charset="0"/>
                          <a:cs typeface="Times New Roman" pitchFamily="18" charset="0"/>
                        </a:rPr>
                        <a:t>:</a:t>
                      </a:r>
                      <a:r>
                        <a:rPr lang="ru-RU" sz="1400" b="0" baseline="0" dirty="0" smtClean="0">
                          <a:latin typeface="Times New Roman" pitchFamily="18" charset="0"/>
                          <a:cs typeface="Times New Roman" pitchFamily="18" charset="0"/>
                        </a:rPr>
                        <a:t> </a:t>
                      </a:r>
                      <a:r>
                        <a:rPr lang="ru-RU" sz="1400" b="1" dirty="0" smtClean="0">
                          <a:latin typeface="Times New Roman" pitchFamily="18" charset="0"/>
                          <a:cs typeface="Times New Roman" pitchFamily="18" charset="0"/>
                        </a:rPr>
                        <a:t>3 млрд. 854,2 млн. руб.</a:t>
                      </a:r>
                      <a:r>
                        <a:rPr lang="ru-RU" sz="1400" b="0" dirty="0" smtClean="0">
                          <a:latin typeface="Times New Roman" pitchFamily="18" charset="0"/>
                          <a:cs typeface="Times New Roman" pitchFamily="18" charset="0"/>
                        </a:rPr>
                        <a:t>,</a:t>
                      </a:r>
                      <a:r>
                        <a:rPr lang="ru-RU" sz="1400" b="0" baseline="0" dirty="0" smtClean="0">
                          <a:latin typeface="Times New Roman" pitchFamily="18" charset="0"/>
                          <a:cs typeface="Times New Roman" pitchFamily="18" charset="0"/>
                        </a:rPr>
                        <a:t> </a:t>
                      </a:r>
                      <a:br>
                        <a:rPr lang="ru-RU" sz="1400" b="0" baseline="0" dirty="0" smtClean="0">
                          <a:latin typeface="Times New Roman" pitchFamily="18" charset="0"/>
                          <a:cs typeface="Times New Roman" pitchFamily="18" charset="0"/>
                        </a:rPr>
                      </a:br>
                      <a:r>
                        <a:rPr lang="ru-RU" sz="1400" b="0" baseline="0" dirty="0" smtClean="0">
                          <a:latin typeface="Times New Roman" pitchFamily="18" charset="0"/>
                          <a:cs typeface="Times New Roman" pitchFamily="18" charset="0"/>
                        </a:rPr>
                        <a:t>что </a:t>
                      </a:r>
                      <a:r>
                        <a:rPr lang="ru-RU" sz="1400" b="0" dirty="0" smtClean="0">
                          <a:latin typeface="Times New Roman" pitchFamily="18" charset="0"/>
                          <a:cs typeface="Times New Roman" pitchFamily="18" charset="0"/>
                        </a:rPr>
                        <a:t>на 20,32% больше,</a:t>
                      </a:r>
                      <a:r>
                        <a:rPr lang="ru-RU" sz="1400" b="0" baseline="0" dirty="0" smtClean="0">
                          <a:latin typeface="Times New Roman" pitchFamily="18" charset="0"/>
                          <a:cs typeface="Times New Roman" pitchFamily="18" charset="0"/>
                        </a:rPr>
                        <a:t> чем в 2019 году</a:t>
                      </a:r>
                      <a:r>
                        <a:rPr lang="ru-RU" sz="1400" b="0" dirty="0" smtClean="0">
                          <a:latin typeface="Times New Roman" pitchFamily="18" charset="0"/>
                          <a:cs typeface="Times New Roman" pitchFamily="18" charset="0"/>
                        </a:rPr>
                        <a:t>,</a:t>
                      </a:r>
                      <a:r>
                        <a:rPr lang="ru-RU" sz="1400" b="0" baseline="0" dirty="0" smtClean="0">
                          <a:latin typeface="Times New Roman" pitchFamily="18" charset="0"/>
                          <a:cs typeface="Times New Roman" pitchFamily="18" charset="0"/>
                        </a:rPr>
                        <a:t> из них</a:t>
                      </a:r>
                      <a:r>
                        <a:rPr lang="en-US" sz="1400" b="0" baseline="0" dirty="0" smtClean="0">
                          <a:latin typeface="Times New Roman" pitchFamily="18" charset="0"/>
                          <a:cs typeface="Times New Roman" pitchFamily="18" charset="0"/>
                        </a:rPr>
                        <a:t>:</a:t>
                      </a:r>
                      <a:endParaRPr lang="ru-RU" sz="1400" b="0" dirty="0" smtClean="0">
                        <a:latin typeface="Times New Roman" pitchFamily="18" charset="0"/>
                        <a:cs typeface="Times New Roman" pitchFamily="18" charset="0"/>
                      </a:endParaRPr>
                    </a:p>
                  </a:txBody>
                  <a:tcPr/>
                </a:tc>
              </a:tr>
            </a:tbl>
          </a:graphicData>
        </a:graphic>
      </p:graphicFrame>
      <p:cxnSp>
        <p:nvCxnSpPr>
          <p:cNvPr id="12" name="Прямая соединительная линия 11"/>
          <p:cNvCxnSpPr/>
          <p:nvPr/>
        </p:nvCxnSpPr>
        <p:spPr bwMode="auto">
          <a:xfrm>
            <a:off x="4427984" y="764704"/>
            <a:ext cx="0" cy="6093296"/>
          </a:xfrm>
          <a:prstGeom prst="line">
            <a:avLst/>
          </a:prstGeom>
          <a:solidFill>
            <a:srgbClr val="00B8FF"/>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aphicFrame>
        <p:nvGraphicFramePr>
          <p:cNvPr id="24" name="Таблица 23"/>
          <p:cNvGraphicFramePr>
            <a:graphicFrameLocks noGrp="1"/>
          </p:cNvGraphicFramePr>
          <p:nvPr>
            <p:extLst>
              <p:ext uri="{D42A27DB-BD31-4B8C-83A1-F6EECF244321}">
                <p14:modId xmlns:p14="http://schemas.microsoft.com/office/powerpoint/2010/main" val="4229423872"/>
              </p:ext>
            </p:extLst>
          </p:nvPr>
        </p:nvGraphicFramePr>
        <p:xfrm>
          <a:off x="0" y="1340768"/>
          <a:ext cx="4283968" cy="518160"/>
        </p:xfrm>
        <a:graphic>
          <a:graphicData uri="http://schemas.openxmlformats.org/drawingml/2006/table">
            <a:tbl>
              <a:tblPr firstRow="1" bandRow="1">
                <a:tableStyleId>{3B4B98B0-60AC-42C2-AFA5-B58CD77FA1E5}</a:tableStyleId>
              </a:tblPr>
              <a:tblGrid>
                <a:gridCol w="4283968"/>
              </a:tblGrid>
              <a:tr h="33108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400" b="0" dirty="0" smtClean="0">
                          <a:latin typeface="Times New Roman" pitchFamily="18" charset="0"/>
                          <a:cs typeface="Times New Roman" pitchFamily="18" charset="0"/>
                        </a:rPr>
                        <a:t> Фактические расходы</a:t>
                      </a:r>
                      <a:r>
                        <a:rPr lang="ru-RU" sz="1400" b="0" baseline="0" dirty="0" smtClean="0">
                          <a:latin typeface="Times New Roman" pitchFamily="18" charset="0"/>
                          <a:cs typeface="Times New Roman" pitchFamily="18" charset="0"/>
                        </a:rPr>
                        <a:t> </a:t>
                      </a:r>
                      <a:r>
                        <a:rPr lang="ru-RU" sz="1400" b="1" baseline="0" dirty="0" smtClean="0">
                          <a:latin typeface="Times New Roman" pitchFamily="18" charset="0"/>
                          <a:cs typeface="Times New Roman" pitchFamily="18" charset="0"/>
                        </a:rPr>
                        <a:t>в млн. руб. </a:t>
                      </a:r>
                      <a:r>
                        <a:rPr lang="ru-RU" sz="1400" b="0" baseline="0" dirty="0" smtClean="0">
                          <a:latin typeface="Times New Roman" pitchFamily="18" charset="0"/>
                          <a:cs typeface="Times New Roman" pitchFamily="18" charset="0"/>
                        </a:rPr>
                        <a:t>по разделам бюджета с указанием </a:t>
                      </a:r>
                      <a:r>
                        <a:rPr lang="ru-RU" sz="1400" b="1" baseline="0" dirty="0" smtClean="0">
                          <a:latin typeface="Times New Roman" pitchFamily="18" charset="0"/>
                          <a:cs typeface="Times New Roman" pitchFamily="18" charset="0"/>
                        </a:rPr>
                        <a:t>%</a:t>
                      </a:r>
                      <a:r>
                        <a:rPr lang="ru-RU" sz="1400" b="0" baseline="0" dirty="0" smtClean="0">
                          <a:latin typeface="Times New Roman" pitchFamily="18" charset="0"/>
                          <a:cs typeface="Times New Roman" pitchFamily="18" charset="0"/>
                        </a:rPr>
                        <a:t> от общего объема расходов</a:t>
                      </a:r>
                      <a:r>
                        <a:rPr lang="en-US" sz="1400" b="0" baseline="0" dirty="0" smtClean="0">
                          <a:latin typeface="Times New Roman" pitchFamily="18" charset="0"/>
                          <a:cs typeface="Times New Roman" pitchFamily="18" charset="0"/>
                        </a:rPr>
                        <a:t>:</a:t>
                      </a:r>
                      <a:endParaRPr lang="ru-RU" sz="1400" b="0" dirty="0" smtClean="0">
                        <a:latin typeface="Times New Roman" pitchFamily="18" charset="0"/>
                        <a:cs typeface="Times New Roman" pitchFamily="18" charset="0"/>
                      </a:endParaRPr>
                    </a:p>
                  </a:txBody>
                  <a:tcPr>
                    <a:lnL>
                      <a:noFill/>
                    </a:lnL>
                    <a:lnR>
                      <a:noFill/>
                    </a:lnR>
                    <a:lnT w="12700" cmpd="sng">
                      <a:noFill/>
                    </a:lnT>
                    <a:lnB w="12700" cmpd="sng">
                      <a:noFill/>
                    </a:lnB>
                    <a:lnTlToBr w="12700" cmpd="sng">
                      <a:noFill/>
                      <a:prstDash val="solid"/>
                    </a:lnTlToBr>
                    <a:lnBlToTr w="12700" cmpd="sng">
                      <a:noFill/>
                      <a:prstDash val="solid"/>
                    </a:lnBlToTr>
                  </a:tcPr>
                </a:tc>
              </a:tr>
            </a:tbl>
          </a:graphicData>
        </a:graphic>
      </p:graphicFrame>
      <p:pic>
        <p:nvPicPr>
          <p:cNvPr id="33" name="Picture 3"/>
          <p:cNvPicPr>
            <a:picLocks noChangeAspect="1" noChangeArrowheads="1"/>
          </p:cNvPicPr>
          <p:nvPr/>
        </p:nvPicPr>
        <p:blipFill>
          <a:blip r:embed="rId4" cstate="print"/>
          <a:srcRect/>
          <a:stretch>
            <a:fillRect/>
          </a:stretch>
        </p:blipFill>
        <p:spPr bwMode="auto">
          <a:xfrm>
            <a:off x="0" y="1412776"/>
            <a:ext cx="177237" cy="128102"/>
          </a:xfrm>
          <a:prstGeom prst="rect">
            <a:avLst/>
          </a:prstGeom>
          <a:noFill/>
          <a:ln w="9525">
            <a:noFill/>
            <a:miter lim="800000"/>
            <a:headEnd/>
            <a:tailEnd/>
          </a:ln>
          <a:effectLst/>
        </p:spPr>
      </p:pic>
      <p:pic>
        <p:nvPicPr>
          <p:cNvPr id="34" name="Picture 3"/>
          <p:cNvPicPr>
            <a:picLocks noChangeAspect="1" noChangeArrowheads="1"/>
          </p:cNvPicPr>
          <p:nvPr/>
        </p:nvPicPr>
        <p:blipFill>
          <a:blip r:embed="rId4" cstate="print"/>
          <a:srcRect/>
          <a:stretch>
            <a:fillRect/>
          </a:stretch>
        </p:blipFill>
        <p:spPr bwMode="auto">
          <a:xfrm>
            <a:off x="0" y="836712"/>
            <a:ext cx="177237" cy="128102"/>
          </a:xfrm>
          <a:prstGeom prst="rect">
            <a:avLst/>
          </a:prstGeom>
          <a:noFill/>
          <a:ln w="9525">
            <a:noFill/>
            <a:miter lim="800000"/>
            <a:headEnd/>
            <a:tailEnd/>
          </a:ln>
          <a:effectLst/>
        </p:spPr>
      </p:pic>
      <p:pic>
        <p:nvPicPr>
          <p:cNvPr id="35" name="Picture 3"/>
          <p:cNvPicPr>
            <a:picLocks noChangeAspect="1" noChangeArrowheads="1"/>
          </p:cNvPicPr>
          <p:nvPr/>
        </p:nvPicPr>
        <p:blipFill>
          <a:blip r:embed="rId4" cstate="print"/>
          <a:srcRect/>
          <a:stretch>
            <a:fillRect/>
          </a:stretch>
        </p:blipFill>
        <p:spPr bwMode="auto">
          <a:xfrm>
            <a:off x="4788024" y="836712"/>
            <a:ext cx="177237" cy="128102"/>
          </a:xfrm>
          <a:prstGeom prst="rect">
            <a:avLst/>
          </a:prstGeom>
          <a:noFill/>
          <a:ln w="9525">
            <a:noFill/>
            <a:miter lim="800000"/>
            <a:headEnd/>
            <a:tailEnd/>
          </a:ln>
          <a:effectLst/>
        </p:spPr>
      </p:pic>
      <p:graphicFrame>
        <p:nvGraphicFramePr>
          <p:cNvPr id="37" name="Диаграмма 36"/>
          <p:cNvGraphicFramePr/>
          <p:nvPr>
            <p:extLst>
              <p:ext uri="{D42A27DB-BD31-4B8C-83A1-F6EECF244321}">
                <p14:modId xmlns:p14="http://schemas.microsoft.com/office/powerpoint/2010/main" val="1460478180"/>
              </p:ext>
            </p:extLst>
          </p:nvPr>
        </p:nvGraphicFramePr>
        <p:xfrm>
          <a:off x="4395006" y="1354871"/>
          <a:ext cx="5004048" cy="5445224"/>
        </p:xfrm>
        <a:graphic>
          <a:graphicData uri="http://schemas.openxmlformats.org/drawingml/2006/chart">
            <c:chart xmlns:c="http://schemas.openxmlformats.org/drawingml/2006/chart" xmlns:r="http://schemas.openxmlformats.org/officeDocument/2006/relationships" r:id="rId5"/>
          </a:graphicData>
        </a:graphic>
      </p:graphicFrame>
      <p:pic>
        <p:nvPicPr>
          <p:cNvPr id="1026" name="Picture 2" descr="Magnifying Glass With Ruble Currency Money Search Icon, Russia Ruble Coin  With Magnifying Glass For Button App, Research Icon Blue On Orange Wallet,  Ruble Money In Search Symbol Isolated On White Клипарты,"/>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7651" t="17762" r="17643" b="17533"/>
          <a:stretch/>
        </p:blipFill>
        <p:spPr bwMode="auto">
          <a:xfrm>
            <a:off x="6181420" y="2708920"/>
            <a:ext cx="1008112" cy="1008112"/>
          </a:xfrm>
          <a:prstGeom prst="rect">
            <a:avLst/>
          </a:prstGeom>
          <a:noFill/>
          <a:extLst>
            <a:ext uri="{909E8E84-426E-40DD-AFC4-6F175D3DCCD1}">
              <a14:hiddenFill xmlns:a14="http://schemas.microsoft.com/office/drawing/2010/main">
                <a:solidFill>
                  <a:srgbClr val="FFFFFF"/>
                </a:solidFill>
              </a14:hiddenFill>
            </a:ext>
          </a:extLst>
        </p:spPr>
      </p:pic>
      <p:sp>
        <p:nvSpPr>
          <p:cNvPr id="22" name="Блок-схема: процесс 21"/>
          <p:cNvSpPr/>
          <p:nvPr/>
        </p:nvSpPr>
        <p:spPr>
          <a:xfrm>
            <a:off x="8423920" y="35545"/>
            <a:ext cx="720080" cy="657152"/>
          </a:xfrm>
          <a:prstGeom prst="flowChartProcess">
            <a:avLst/>
          </a:prstGeom>
          <a:solidFill>
            <a:srgbClr val="1F497D">
              <a:lumMod val="40000"/>
              <a:lumOff val="60000"/>
            </a:srgbClr>
          </a:solidFill>
          <a:ln w="25400" cap="flat" cmpd="sng" algn="ctr">
            <a:noFill/>
            <a:prstDash val="solid"/>
          </a:ln>
          <a:effectLst/>
        </p:spPr>
        <p:txBody>
          <a:bodyPr lIns="91408" tIns="45704" rIns="91408" bIns="45704" rtlCol="0" anchor="ctr"/>
          <a:lstStyle/>
          <a:p>
            <a:pPr algn="ctr" defTabSz="914078">
              <a:defRPr/>
            </a:pPr>
            <a:endParaRPr lang="ru-RU" kern="0" dirty="0">
              <a:solidFill>
                <a:sysClr val="window" lastClr="FFFFFF"/>
              </a:solidFill>
            </a:endParaRPr>
          </a:p>
        </p:txBody>
      </p:sp>
      <p:sp>
        <p:nvSpPr>
          <p:cNvPr id="23" name="Прямоугольник 22">
            <a:extLst>
              <a:ext uri="{FF2B5EF4-FFF2-40B4-BE49-F238E27FC236}">
                <a16:creationId xmlns:lc="http://schemas.openxmlformats.org/drawingml/2006/lockedCanvas" xmlns="" xmlns:a16="http://schemas.microsoft.com/office/drawing/2014/main" id="{6F5332E5-5F39-479B-B5D7-521485D3BB97}"/>
              </a:ext>
            </a:extLst>
          </p:cNvPr>
          <p:cNvSpPr/>
          <p:nvPr/>
        </p:nvSpPr>
        <p:spPr>
          <a:xfrm>
            <a:off x="755578" y="35545"/>
            <a:ext cx="7668344" cy="657152"/>
          </a:xfrm>
          <a:prstGeom prst="rect">
            <a:avLst/>
          </a:prstGeom>
          <a:solidFill>
            <a:srgbClr val="4BACC6">
              <a:lumMod val="20000"/>
              <a:lumOff val="80000"/>
            </a:srgbClr>
          </a:solidFill>
          <a:ln w="12700" cap="flat" cmpd="sng" algn="ctr">
            <a:noFill/>
            <a:prstDash val="solid"/>
            <a:miter lim="800000"/>
          </a:ln>
          <a:effectLst/>
        </p:spPr>
        <p:txBody>
          <a:bodyPr lIns="91408" tIns="45704" rIns="91408" bIns="45704"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078">
              <a:defRPr/>
            </a:pPr>
            <a:endParaRPr lang="ru-RU" dirty="0">
              <a:solidFill>
                <a:sysClr val="window" lastClr="FFFFFF"/>
              </a:solidFill>
            </a:endParaRPr>
          </a:p>
        </p:txBody>
      </p:sp>
      <p:pic>
        <p:nvPicPr>
          <p:cNvPr id="27" name="Picture 4"/>
          <p:cNvPicPr>
            <a:picLocks noChangeAspect="1" noChangeArrowheads="1"/>
          </p:cNvPicPr>
          <p:nvPr/>
        </p:nvPicPr>
        <p:blipFill>
          <a:blip r:embed="rId7" cstate="print">
            <a:extLst>
              <a:ext uri="{BEBA8EAE-BF5A-486C-A8C5-ECC9F3942E4B}">
                <a14:imgProps xmlns:a14="http://schemas.microsoft.com/office/drawing/2010/main">
                  <a14:imgLayer r:embed="rId8">
                    <a14:imgEffect>
                      <a14:sharpenSoften amount="39000"/>
                    </a14:imgEffect>
                  </a14:imgLayer>
                </a14:imgProps>
              </a:ext>
              <a:ext uri="{28A0092B-C50C-407E-A947-70E740481C1C}">
                <a14:useLocalDpi xmlns:a14="http://schemas.microsoft.com/office/drawing/2010/main" val="0"/>
              </a:ext>
            </a:extLst>
          </a:blip>
          <a:srcRect/>
          <a:stretch>
            <a:fillRect/>
          </a:stretch>
        </p:blipFill>
        <p:spPr bwMode="auto">
          <a:xfrm>
            <a:off x="179513" y="0"/>
            <a:ext cx="504056" cy="66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extBox 35"/>
          <p:cNvSpPr txBox="1"/>
          <p:nvPr/>
        </p:nvSpPr>
        <p:spPr>
          <a:xfrm>
            <a:off x="8532442" y="188640"/>
            <a:ext cx="504056" cy="381750"/>
          </a:xfrm>
          <a:prstGeom prst="rect">
            <a:avLst/>
          </a:prstGeom>
          <a:noFill/>
        </p:spPr>
        <p:txBody>
          <a:bodyPr wrap="square" lIns="91408" tIns="45704" rIns="91408" bIns="45704" rtlCol="0">
            <a:spAutoFit/>
          </a:bodyPr>
          <a:lstStyle/>
          <a:p>
            <a:pPr algn="ctr" defTabSz="914078"/>
            <a:r>
              <a:rPr lang="en-US" b="1" dirty="0" smtClean="0">
                <a:solidFill>
                  <a:srgbClr val="000000"/>
                </a:solidFill>
                <a:latin typeface="Times New Roman" pitchFamily="18" charset="0"/>
                <a:cs typeface="Times New Roman" pitchFamily="18" charset="0"/>
              </a:rPr>
              <a:t>6</a:t>
            </a:r>
            <a:endParaRPr lang="ru-RU" b="1" dirty="0" smtClean="0">
              <a:solidFill>
                <a:srgbClr val="000000"/>
              </a:solidFill>
              <a:latin typeface="Times New Roman" pitchFamily="18" charset="0"/>
              <a:cs typeface="Times New Roman" pitchFamily="18" charset="0"/>
            </a:endParaRPr>
          </a:p>
        </p:txBody>
      </p:sp>
      <p:cxnSp>
        <p:nvCxnSpPr>
          <p:cNvPr id="38" name="Прямая соединительная линия 37"/>
          <p:cNvCxnSpPr/>
          <p:nvPr/>
        </p:nvCxnSpPr>
        <p:spPr bwMode="auto">
          <a:xfrm>
            <a:off x="107504" y="0"/>
            <a:ext cx="0" cy="692696"/>
          </a:xfrm>
          <a:prstGeom prst="line">
            <a:avLst/>
          </a:prstGeom>
          <a:solidFill>
            <a:srgbClr val="00B8FF"/>
          </a:solidFill>
          <a:ln w="9525" cap="flat" cmpd="sng" algn="ctr">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Прямая соединительная линия 38"/>
          <p:cNvCxnSpPr/>
          <p:nvPr/>
        </p:nvCxnSpPr>
        <p:spPr bwMode="auto">
          <a:xfrm>
            <a:off x="755576" y="0"/>
            <a:ext cx="0" cy="692696"/>
          </a:xfrm>
          <a:prstGeom prst="line">
            <a:avLst/>
          </a:prstGeom>
          <a:solidFill>
            <a:srgbClr val="00B8FF"/>
          </a:solidFill>
          <a:ln w="9525" cap="flat" cmpd="sng" algn="ctr">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0" name="Текст 2"/>
          <p:cNvSpPr txBox="1">
            <a:spLocks/>
          </p:cNvSpPr>
          <p:nvPr/>
        </p:nvSpPr>
        <p:spPr>
          <a:xfrm>
            <a:off x="760042" y="165505"/>
            <a:ext cx="7772400" cy="360040"/>
          </a:xfrm>
          <a:prstGeom prst="rect">
            <a:avLst/>
          </a:prstGeom>
        </p:spPr>
        <p:txBody>
          <a:bodyPr vert="horz" lIns="91408" tIns="45704" rIns="91408" bIns="45704" rtlCol="0" anchor="b">
            <a:noAutofit/>
          </a:bodyPr>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lgn="ctr" defTabSz="914078"/>
            <a:r>
              <a:rPr lang="ru-RU" sz="1600" dirty="0" smtClean="0">
                <a:solidFill>
                  <a:prstClr val="black"/>
                </a:solidFill>
                <a:latin typeface="Times New Roman" pitchFamily="18" charset="0"/>
                <a:cs typeface="Times New Roman" pitchFamily="18" charset="0"/>
              </a:rPr>
              <a:t>Бюджет города-курорта Кисловодска</a:t>
            </a:r>
            <a:endParaRPr lang="ru-RU" sz="16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7082579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 name="Таблица 52"/>
          <p:cNvGraphicFramePr>
            <a:graphicFrameLocks noGrp="1"/>
          </p:cNvGraphicFramePr>
          <p:nvPr>
            <p:extLst>
              <p:ext uri="{D42A27DB-BD31-4B8C-83A1-F6EECF244321}">
                <p14:modId xmlns:p14="http://schemas.microsoft.com/office/powerpoint/2010/main" val="1641624718"/>
              </p:ext>
            </p:extLst>
          </p:nvPr>
        </p:nvGraphicFramePr>
        <p:xfrm>
          <a:off x="5673858" y="3740189"/>
          <a:ext cx="3469844" cy="965490"/>
        </p:xfrm>
        <a:graphic>
          <a:graphicData uri="http://schemas.openxmlformats.org/drawingml/2006/table">
            <a:tbl>
              <a:tblPr firstRow="1" bandRow="1">
                <a:tableStyleId>{2D5ABB26-0587-4C30-8999-92F81FD0307C}</a:tableStyleId>
              </a:tblPr>
              <a:tblGrid>
                <a:gridCol w="3193473"/>
                <a:gridCol w="276371"/>
              </a:tblGrid>
              <a:tr h="965490">
                <a:tc>
                  <a:txBody>
                    <a:bodyPr/>
                    <a:lstStyle/>
                    <a:p>
                      <a:pPr algn="ctr"/>
                      <a:r>
                        <a:rPr lang="ru-RU" sz="1400" dirty="0" smtClean="0">
                          <a:latin typeface="Times New Roman" pitchFamily="18" charset="0"/>
                          <a:cs typeface="Times New Roman" pitchFamily="18" charset="0"/>
                        </a:rPr>
                        <a:t>«Обеспечение общественной безопасности</a:t>
                      </a:r>
                      <a:r>
                        <a:rPr lang="ru-RU" sz="1400" baseline="0" dirty="0" smtClean="0">
                          <a:latin typeface="Times New Roman" pitchFamily="18" charset="0"/>
                          <a:cs typeface="Times New Roman" pitchFamily="18" charset="0"/>
                        </a:rPr>
                        <a:t> и защита населения и территорий от ЧС</a:t>
                      </a:r>
                      <a:r>
                        <a:rPr lang="ru-RU" sz="1400" dirty="0" smtClean="0">
                          <a:latin typeface="Times New Roman" pitchFamily="18" charset="0"/>
                          <a:cs typeface="Times New Roman" pitchFamily="18" charset="0"/>
                        </a:rPr>
                        <a:t>» </a:t>
                      </a:r>
                      <a:br>
                        <a:rPr lang="ru-RU" sz="1400" dirty="0" smtClean="0">
                          <a:latin typeface="Times New Roman" pitchFamily="18" charset="0"/>
                          <a:cs typeface="Times New Roman" pitchFamily="18" charset="0"/>
                        </a:rPr>
                      </a:br>
                      <a:r>
                        <a:rPr lang="ru-RU" sz="1400" b="1" dirty="0" smtClean="0">
                          <a:latin typeface="Times New Roman" pitchFamily="18" charset="0"/>
                          <a:cs typeface="Times New Roman" pitchFamily="18" charset="0"/>
                        </a:rPr>
                        <a:t>31,4 млн. руб.</a:t>
                      </a:r>
                    </a:p>
                  </a:txBody>
                  <a:tcP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ru-RU" sz="1400" dirty="0">
                        <a:latin typeface="Times New Roman" pitchFamily="18" charset="0"/>
                        <a:cs typeface="Times New Roman" pitchFamily="18" charset="0"/>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462BE">
                        <a:alpha val="69804"/>
                      </a:srgbClr>
                    </a:solidFill>
                  </a:tcPr>
                </a:tc>
              </a:tr>
            </a:tbl>
          </a:graphicData>
        </a:graphic>
      </p:graphicFrame>
      <p:sp>
        <p:nvSpPr>
          <p:cNvPr id="4" name="AutoShape 10" descr="Картинки по запросу education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solidFill>
                <a:srgbClr val="000000"/>
              </a:solidFill>
            </a:endParaRPr>
          </a:p>
        </p:txBody>
      </p:sp>
      <p:sp>
        <p:nvSpPr>
          <p:cNvPr id="5" name="AutoShape 12" descr="Картинки по запросу education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solidFill>
                <a:srgbClr val="000000"/>
              </a:solidFill>
            </a:endParaRPr>
          </a:p>
        </p:txBody>
      </p:sp>
      <p:sp>
        <p:nvSpPr>
          <p:cNvPr id="6" name="AutoShape 14" descr="Картинки по запросу education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solidFill>
                <a:srgbClr val="000000"/>
              </a:solidFill>
            </a:endParaRPr>
          </a:p>
        </p:txBody>
      </p:sp>
      <p:sp>
        <p:nvSpPr>
          <p:cNvPr id="7" name="AutoShape 19" descr="Картинки по запросу economics icon transparent"/>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solidFill>
                <a:srgbClr val="000000"/>
              </a:solidFill>
            </a:endParaRPr>
          </a:p>
        </p:txBody>
      </p:sp>
      <p:sp>
        <p:nvSpPr>
          <p:cNvPr id="8" name="AutoShape 22" descr="Картинки по запросу economics icon transparent"/>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solidFill>
                <a:srgbClr val="000000"/>
              </a:solidFill>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43520" y="1795902"/>
            <a:ext cx="3492844" cy="319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4"/>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34000"/>
                    </a14:imgEffect>
                  </a14:imgLayer>
                </a14:imgProps>
              </a:ext>
              <a:ext uri="{28A0092B-C50C-407E-A947-70E740481C1C}">
                <a14:useLocalDpi xmlns:a14="http://schemas.microsoft.com/office/drawing/2010/main" val="0"/>
              </a:ext>
            </a:extLst>
          </a:blip>
          <a:srcRect/>
          <a:stretch>
            <a:fillRect/>
          </a:stretch>
        </p:blipFill>
        <p:spPr bwMode="auto">
          <a:xfrm>
            <a:off x="4110848" y="2386642"/>
            <a:ext cx="478902" cy="678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3106025" y="3082184"/>
            <a:ext cx="2567833" cy="892552"/>
          </a:xfrm>
          <a:prstGeom prst="rect">
            <a:avLst/>
          </a:prstGeom>
        </p:spPr>
        <p:txBody>
          <a:bodyPr wrap="square">
            <a:spAutoFit/>
          </a:bodyPr>
          <a:lstStyle/>
          <a:p>
            <a:pPr algn="ctr"/>
            <a:r>
              <a:rPr lang="ru-RU" sz="1300" b="1" dirty="0" smtClean="0">
                <a:solidFill>
                  <a:srgbClr val="000000"/>
                </a:solidFill>
                <a:latin typeface="Times New Roman" pitchFamily="18" charset="0"/>
                <a:cs typeface="Times New Roman" pitchFamily="18" charset="0"/>
              </a:rPr>
              <a:t>  </a:t>
            </a:r>
            <a:r>
              <a:rPr lang="ru-RU" sz="1300" b="1" dirty="0" smtClean="0">
                <a:solidFill>
                  <a:srgbClr val="000000"/>
                </a:solidFill>
                <a:latin typeface="Times New Roman" pitchFamily="18" charset="0"/>
                <a:cs typeface="Times New Roman" pitchFamily="18" charset="0"/>
              </a:rPr>
              <a:t>11 </a:t>
            </a:r>
            <a:r>
              <a:rPr lang="ru-RU" sz="1300" b="1" dirty="0" smtClean="0">
                <a:solidFill>
                  <a:srgbClr val="000000"/>
                </a:solidFill>
                <a:latin typeface="Times New Roman" pitchFamily="18" charset="0"/>
                <a:cs typeface="Times New Roman" pitchFamily="18" charset="0"/>
              </a:rPr>
              <a:t>муниципальных</a:t>
            </a:r>
            <a:r>
              <a:rPr lang="ru-RU" sz="1300" b="1" dirty="0">
                <a:solidFill>
                  <a:srgbClr val="000000"/>
                </a:solidFill>
                <a:latin typeface="Times New Roman" pitchFamily="18" charset="0"/>
                <a:cs typeface="Times New Roman" pitchFamily="18" charset="0"/>
              </a:rPr>
              <a:t> </a:t>
            </a:r>
            <a:r>
              <a:rPr lang="ru-RU" sz="1300" b="1" dirty="0" smtClean="0">
                <a:solidFill>
                  <a:srgbClr val="000000"/>
                </a:solidFill>
                <a:latin typeface="Times New Roman" pitchFamily="18" charset="0"/>
                <a:cs typeface="Times New Roman" pitchFamily="18" charset="0"/>
              </a:rPr>
              <a:t>программ</a:t>
            </a:r>
            <a:r>
              <a:rPr lang="ru-RU" sz="1300" dirty="0" smtClean="0">
                <a:solidFill>
                  <a:srgbClr val="000000"/>
                </a:solidFill>
                <a:latin typeface="Times New Roman" pitchFamily="18" charset="0"/>
                <a:cs typeface="Times New Roman" pitchFamily="18" charset="0"/>
              </a:rPr>
              <a:t> </a:t>
            </a:r>
          </a:p>
          <a:p>
            <a:pPr algn="ctr"/>
            <a:r>
              <a:rPr lang="ru-RU" sz="1300" b="1" dirty="0" smtClean="0">
                <a:solidFill>
                  <a:srgbClr val="000000"/>
                </a:solidFill>
                <a:latin typeface="Times New Roman" pitchFamily="18" charset="0"/>
                <a:cs typeface="Times New Roman" pitchFamily="18" charset="0"/>
              </a:rPr>
              <a:t>3 </a:t>
            </a:r>
            <a:r>
              <a:rPr lang="ru-RU" sz="1300" b="1" dirty="0">
                <a:solidFill>
                  <a:srgbClr val="000000"/>
                </a:solidFill>
                <a:latin typeface="Times New Roman" pitchFamily="18" charset="0"/>
                <a:cs typeface="Times New Roman" pitchFamily="18" charset="0"/>
              </a:rPr>
              <a:t>млрд. </a:t>
            </a:r>
            <a:r>
              <a:rPr lang="ru-RU" sz="1300" b="1" dirty="0" smtClean="0">
                <a:solidFill>
                  <a:srgbClr val="000000"/>
                </a:solidFill>
                <a:latin typeface="Times New Roman" pitchFamily="18" charset="0"/>
                <a:cs typeface="Times New Roman" pitchFamily="18" charset="0"/>
              </a:rPr>
              <a:t>559 </a:t>
            </a:r>
            <a:r>
              <a:rPr lang="ru-RU" sz="1300" b="1" dirty="0">
                <a:solidFill>
                  <a:srgbClr val="000000"/>
                </a:solidFill>
                <a:latin typeface="Times New Roman" pitchFamily="18" charset="0"/>
                <a:cs typeface="Times New Roman" pitchFamily="18" charset="0"/>
              </a:rPr>
              <a:t>млн. руб</a:t>
            </a:r>
            <a:r>
              <a:rPr lang="ru-RU" sz="1300" b="1" dirty="0" smtClean="0">
                <a:solidFill>
                  <a:srgbClr val="000000"/>
                </a:solidFill>
                <a:latin typeface="Times New Roman" pitchFamily="18" charset="0"/>
                <a:cs typeface="Times New Roman" pitchFamily="18" charset="0"/>
              </a:rPr>
              <a:t>.</a:t>
            </a:r>
            <a:r>
              <a:rPr lang="ru-RU" sz="1300" dirty="0" smtClean="0">
                <a:solidFill>
                  <a:srgbClr val="000000"/>
                </a:solidFill>
                <a:latin typeface="Times New Roman" pitchFamily="18" charset="0"/>
                <a:cs typeface="Times New Roman" pitchFamily="18" charset="0"/>
              </a:rPr>
              <a:t>,</a:t>
            </a:r>
            <a:r>
              <a:rPr lang="ru-RU" sz="1300" dirty="0">
                <a:solidFill>
                  <a:srgbClr val="000000"/>
                </a:solidFill>
                <a:latin typeface="Times New Roman" pitchFamily="18" charset="0"/>
                <a:cs typeface="Times New Roman" pitchFamily="18" charset="0"/>
              </a:rPr>
              <a:t> </a:t>
            </a:r>
            <a:endParaRPr lang="ru-RU" sz="1300" dirty="0" smtClean="0">
              <a:solidFill>
                <a:srgbClr val="000000"/>
              </a:solidFill>
              <a:latin typeface="Times New Roman" pitchFamily="18" charset="0"/>
              <a:cs typeface="Times New Roman" pitchFamily="18" charset="0"/>
            </a:endParaRPr>
          </a:p>
          <a:p>
            <a:pPr algn="ctr"/>
            <a:r>
              <a:rPr lang="ru-RU" sz="1300" dirty="0" smtClean="0">
                <a:solidFill>
                  <a:srgbClr val="FF0000"/>
                </a:solidFill>
                <a:latin typeface="Times New Roman" pitchFamily="18" charset="0"/>
                <a:cs typeface="Times New Roman" pitchFamily="18" charset="0"/>
              </a:rPr>
              <a:t>926,5 млн. руб. - местный бюджет</a:t>
            </a:r>
            <a:endParaRPr lang="ru-RU" sz="1300" dirty="0">
              <a:solidFill>
                <a:srgbClr val="FF0000"/>
              </a:solidFill>
              <a:latin typeface="Times New Roman" pitchFamily="18" charset="0"/>
              <a:cs typeface="Times New Roman" pitchFamily="18"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4033515518"/>
              </p:ext>
            </p:extLst>
          </p:nvPr>
        </p:nvGraphicFramePr>
        <p:xfrm>
          <a:off x="1" y="980728"/>
          <a:ext cx="3707903" cy="792088"/>
        </p:xfrm>
        <a:graphic>
          <a:graphicData uri="http://schemas.openxmlformats.org/drawingml/2006/table">
            <a:tbl>
              <a:tblPr firstRow="1" bandRow="1">
                <a:tableStyleId>{2D5ABB26-0587-4C30-8999-92F81FD0307C}</a:tableStyleId>
              </a:tblPr>
              <a:tblGrid>
                <a:gridCol w="218773"/>
                <a:gridCol w="3489130"/>
              </a:tblGrid>
              <a:tr h="792088">
                <a:tc>
                  <a:txBody>
                    <a:bodyPr/>
                    <a:lstStyle/>
                    <a:p>
                      <a:endParaRPr lang="ru-RU" sz="1400" dirty="0">
                        <a:latin typeface="Times New Roman" pitchFamily="18" charset="0"/>
                        <a:cs typeface="Times New Roman" pitchFamily="18" charset="0"/>
                      </a:endParaRPr>
                    </a:p>
                  </a:txBody>
                  <a:tcP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r>
                        <a:rPr lang="ru-RU" sz="1400" dirty="0" smtClean="0">
                          <a:latin typeface="Times New Roman" pitchFamily="18" charset="0"/>
                          <a:cs typeface="Times New Roman" pitchFamily="18" charset="0"/>
                        </a:rPr>
                        <a:t> </a:t>
                      </a:r>
                    </a:p>
                    <a:p>
                      <a:r>
                        <a:rPr lang="ru-RU" sz="1400" dirty="0" smtClean="0">
                          <a:latin typeface="Times New Roman" pitchFamily="18" charset="0"/>
                          <a:cs typeface="Times New Roman" pitchFamily="18" charset="0"/>
                        </a:rPr>
                        <a:t>«Развитие образования»</a:t>
                      </a:r>
                      <a:r>
                        <a:rPr lang="ru-RU" sz="1400" baseline="0" dirty="0" smtClean="0">
                          <a:latin typeface="Times New Roman" pitchFamily="18" charset="0"/>
                          <a:cs typeface="Times New Roman" pitchFamily="18" charset="0"/>
                        </a:rPr>
                        <a:t> </a:t>
                      </a:r>
                      <a:r>
                        <a:rPr lang="ru-RU" sz="1400" b="1" dirty="0" smtClean="0">
                          <a:latin typeface="Times New Roman" pitchFamily="18" charset="0"/>
                          <a:cs typeface="Times New Roman" pitchFamily="18" charset="0"/>
                        </a:rPr>
                        <a:t>1496,8 млн. руб.</a:t>
                      </a:r>
                      <a:r>
                        <a:rPr lang="ru-RU" sz="1400" b="1" baseline="0" dirty="0" smtClean="0">
                          <a:latin typeface="Times New Roman" pitchFamily="18" charset="0"/>
                          <a:cs typeface="Times New Roman" pitchFamily="18" charset="0"/>
                        </a:rPr>
                        <a:t> </a:t>
                      </a:r>
                      <a:endParaRPr lang="ru-RU" sz="1400" b="1" dirty="0">
                        <a:latin typeface="Times New Roman" pitchFamily="18" charset="0"/>
                        <a:cs typeface="Times New Roman" pitchFamily="18" charset="0"/>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graphicFrame>
        <p:nvGraphicFramePr>
          <p:cNvPr id="37" name="Таблица 36"/>
          <p:cNvGraphicFramePr>
            <a:graphicFrameLocks noGrp="1"/>
          </p:cNvGraphicFramePr>
          <p:nvPr>
            <p:extLst>
              <p:ext uri="{D42A27DB-BD31-4B8C-83A1-F6EECF244321}">
                <p14:modId xmlns:p14="http://schemas.microsoft.com/office/powerpoint/2010/main" val="280538469"/>
              </p:ext>
            </p:extLst>
          </p:nvPr>
        </p:nvGraphicFramePr>
        <p:xfrm>
          <a:off x="9544" y="3111311"/>
          <a:ext cx="2690247" cy="518160"/>
        </p:xfrm>
        <a:graphic>
          <a:graphicData uri="http://schemas.openxmlformats.org/drawingml/2006/table">
            <a:tbl>
              <a:tblPr firstRow="1" bandRow="1">
                <a:tableStyleId>{2D5ABB26-0587-4C30-8999-92F81FD0307C}</a:tableStyleId>
              </a:tblPr>
              <a:tblGrid>
                <a:gridCol w="278280"/>
                <a:gridCol w="2411967"/>
              </a:tblGrid>
              <a:tr h="370840">
                <a:tc>
                  <a:txBody>
                    <a:bodyPr/>
                    <a:lstStyle/>
                    <a:p>
                      <a:endParaRPr lang="ru-RU" sz="1400" dirty="0">
                        <a:latin typeface="Times New Roman" pitchFamily="18" charset="0"/>
                        <a:cs typeface="Times New Roman" pitchFamily="18" charset="0"/>
                      </a:endParaRPr>
                    </a:p>
                  </a:txBody>
                  <a:tcP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alpha val="50196"/>
                      </a:srgbClr>
                    </a:solidFill>
                  </a:tcPr>
                </a:tc>
                <a:tc>
                  <a:txBody>
                    <a:bodyPr/>
                    <a:lstStyle/>
                    <a:p>
                      <a:r>
                        <a:rPr lang="ru-RU" sz="1400" dirty="0" smtClean="0">
                          <a:latin typeface="Times New Roman" pitchFamily="18" charset="0"/>
                          <a:cs typeface="Times New Roman" pitchFamily="18" charset="0"/>
                        </a:rPr>
                        <a:t>«Социальная поддержка</a:t>
                      </a:r>
                      <a:r>
                        <a:rPr lang="ru-RU" sz="1400" baseline="0" dirty="0" smtClean="0">
                          <a:latin typeface="Times New Roman" pitchFamily="18" charset="0"/>
                          <a:cs typeface="Times New Roman" pitchFamily="18" charset="0"/>
                        </a:rPr>
                        <a:t> граждан</a:t>
                      </a:r>
                      <a:r>
                        <a:rPr lang="ru-RU" sz="1400" dirty="0" smtClean="0">
                          <a:latin typeface="Times New Roman" pitchFamily="18" charset="0"/>
                          <a:cs typeface="Times New Roman" pitchFamily="18" charset="0"/>
                        </a:rPr>
                        <a:t>» </a:t>
                      </a:r>
                      <a:r>
                        <a:rPr lang="ru-RU" sz="1400" b="1" dirty="0" smtClean="0">
                          <a:latin typeface="Times New Roman" pitchFamily="18" charset="0"/>
                          <a:cs typeface="Times New Roman" pitchFamily="18" charset="0"/>
                        </a:rPr>
                        <a:t>938,1</a:t>
                      </a:r>
                      <a:r>
                        <a:rPr lang="ru-RU" sz="1400" b="1" baseline="0" dirty="0" smtClean="0">
                          <a:latin typeface="Times New Roman" pitchFamily="18" charset="0"/>
                          <a:cs typeface="Times New Roman" pitchFamily="18" charset="0"/>
                        </a:rPr>
                        <a:t> млн. руб.</a:t>
                      </a:r>
                      <a:endParaRPr lang="ru-RU" sz="1400" b="1" dirty="0" smtClean="0">
                        <a:latin typeface="Times New Roman" pitchFamily="18" charset="0"/>
                        <a:cs typeface="Times New Roman" pitchFamily="18" charset="0"/>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graphicFrame>
        <p:nvGraphicFramePr>
          <p:cNvPr id="39" name="Таблица 38"/>
          <p:cNvGraphicFramePr>
            <a:graphicFrameLocks noGrp="1"/>
          </p:cNvGraphicFramePr>
          <p:nvPr>
            <p:extLst>
              <p:ext uri="{D42A27DB-BD31-4B8C-83A1-F6EECF244321}">
                <p14:modId xmlns:p14="http://schemas.microsoft.com/office/powerpoint/2010/main" val="1709791906"/>
              </p:ext>
            </p:extLst>
          </p:nvPr>
        </p:nvGraphicFramePr>
        <p:xfrm>
          <a:off x="5673858" y="1786040"/>
          <a:ext cx="3470142" cy="518160"/>
        </p:xfrm>
        <a:graphic>
          <a:graphicData uri="http://schemas.openxmlformats.org/drawingml/2006/table">
            <a:tbl>
              <a:tblPr firstRow="1" bandRow="1">
                <a:tableStyleId>{2D5ABB26-0587-4C30-8999-92F81FD0307C}</a:tableStyleId>
              </a:tblPr>
              <a:tblGrid>
                <a:gridCol w="3236302"/>
                <a:gridCol w="233840"/>
              </a:tblGrid>
              <a:tr h="431204">
                <a:tc>
                  <a:txBody>
                    <a:bodyPr/>
                    <a:lstStyle/>
                    <a:p>
                      <a:pPr algn="ctr"/>
                      <a:r>
                        <a:rPr lang="ru-RU" sz="1400" dirty="0" smtClean="0">
                          <a:latin typeface="Times New Roman" pitchFamily="18" charset="0"/>
                          <a:cs typeface="Times New Roman" pitchFamily="18" charset="0"/>
                        </a:rPr>
                        <a:t> «Развитие ЖКХ»</a:t>
                      </a:r>
                      <a:r>
                        <a:rPr lang="ru-RU" sz="1400" baseline="0" dirty="0" smtClean="0">
                          <a:latin typeface="Times New Roman" pitchFamily="18" charset="0"/>
                          <a:cs typeface="Times New Roman" pitchFamily="18" charset="0"/>
                        </a:rPr>
                        <a:t> </a:t>
                      </a:r>
                      <a:r>
                        <a:rPr lang="ru-RU" sz="1400" b="1" baseline="0" dirty="0" smtClean="0">
                          <a:latin typeface="Times New Roman" pitchFamily="18" charset="0"/>
                          <a:cs typeface="Times New Roman" pitchFamily="18" charset="0"/>
                        </a:rPr>
                        <a:t>776,4 млн. руб</a:t>
                      </a:r>
                      <a:r>
                        <a:rPr lang="ru-RU" sz="1400" baseline="0" dirty="0" smtClean="0">
                          <a:latin typeface="Times New Roman" pitchFamily="18" charset="0"/>
                          <a:cs typeface="Times New Roman" pitchFamily="18" charset="0"/>
                        </a:rPr>
                        <a:t>. </a:t>
                      </a:r>
                      <a:br>
                        <a:rPr lang="ru-RU" sz="1400" baseline="0" dirty="0" smtClean="0">
                          <a:latin typeface="Times New Roman" pitchFamily="18" charset="0"/>
                          <a:cs typeface="Times New Roman" pitchFamily="18" charset="0"/>
                        </a:rPr>
                      </a:br>
                      <a:endParaRPr lang="ru-RU" sz="1400" dirty="0" smtClean="0">
                        <a:latin typeface="Times New Roman" pitchFamily="18" charset="0"/>
                        <a:cs typeface="Times New Roman" pitchFamily="18" charset="0"/>
                      </a:endParaRPr>
                    </a:p>
                  </a:txBody>
                  <a:tcP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ru-RU" sz="1400" dirty="0">
                        <a:latin typeface="Times New Roman" pitchFamily="18" charset="0"/>
                        <a:cs typeface="Times New Roman" pitchFamily="18" charset="0"/>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alpha val="69804"/>
                      </a:srgbClr>
                    </a:solidFill>
                  </a:tcPr>
                </a:tc>
              </a:tr>
            </a:tbl>
          </a:graphicData>
        </a:graphic>
      </p:graphicFrame>
      <p:graphicFrame>
        <p:nvGraphicFramePr>
          <p:cNvPr id="40" name="Таблица 39"/>
          <p:cNvGraphicFramePr>
            <a:graphicFrameLocks noGrp="1"/>
          </p:cNvGraphicFramePr>
          <p:nvPr>
            <p:extLst>
              <p:ext uri="{D42A27DB-BD31-4B8C-83A1-F6EECF244321}">
                <p14:modId xmlns:p14="http://schemas.microsoft.com/office/powerpoint/2010/main" val="576345407"/>
              </p:ext>
            </p:extLst>
          </p:nvPr>
        </p:nvGraphicFramePr>
        <p:xfrm>
          <a:off x="-6245" y="1979785"/>
          <a:ext cx="2922061" cy="796575"/>
        </p:xfrm>
        <a:graphic>
          <a:graphicData uri="http://schemas.openxmlformats.org/drawingml/2006/table">
            <a:tbl>
              <a:tblPr firstRow="1" bandRow="1">
                <a:tableStyleId>{2D5ABB26-0587-4C30-8999-92F81FD0307C}</a:tableStyleId>
              </a:tblPr>
              <a:tblGrid>
                <a:gridCol w="278780"/>
                <a:gridCol w="2643281"/>
              </a:tblGrid>
              <a:tr h="796575">
                <a:tc>
                  <a:txBody>
                    <a:bodyPr/>
                    <a:lstStyle/>
                    <a:p>
                      <a:endParaRPr lang="ru-RU" sz="1400" dirty="0">
                        <a:latin typeface="Times New Roman" pitchFamily="18" charset="0"/>
                        <a:cs typeface="Times New Roman" pitchFamily="18" charset="0"/>
                      </a:endParaRPr>
                    </a:p>
                  </a:txBody>
                  <a:tcP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alpha val="40000"/>
                      </a:srgbClr>
                    </a:solidFill>
                  </a:tcPr>
                </a:tc>
                <a:tc>
                  <a:txBody>
                    <a:bodyPr/>
                    <a:lstStyle/>
                    <a:p>
                      <a:r>
                        <a:rPr lang="ru-RU" sz="1400" dirty="0" smtClean="0">
                          <a:latin typeface="Times New Roman" pitchFamily="18" charset="0"/>
                          <a:cs typeface="Times New Roman" pitchFamily="18" charset="0"/>
                        </a:rPr>
                        <a:t>«Развитие туристско</a:t>
                      </a:r>
                      <a:r>
                        <a:rPr lang="ru-RU" sz="1400" baseline="0" dirty="0" smtClean="0">
                          <a:latin typeface="Times New Roman" pitchFamily="18" charset="0"/>
                          <a:cs typeface="Times New Roman" pitchFamily="18" charset="0"/>
                        </a:rPr>
                        <a:t>-рекреационного комплекса</a:t>
                      </a:r>
                      <a:r>
                        <a:rPr lang="ru-RU" sz="1400" dirty="0" smtClean="0">
                          <a:latin typeface="Times New Roman" pitchFamily="18" charset="0"/>
                          <a:cs typeface="Times New Roman" pitchFamily="18" charset="0"/>
                        </a:rPr>
                        <a:t>»</a:t>
                      </a:r>
                      <a:r>
                        <a:rPr lang="ru-RU" sz="1400" baseline="0" dirty="0" smtClean="0">
                          <a:latin typeface="Times New Roman" pitchFamily="18" charset="0"/>
                          <a:cs typeface="Times New Roman" pitchFamily="18" charset="0"/>
                        </a:rPr>
                        <a:t> </a:t>
                      </a:r>
                      <a:br>
                        <a:rPr lang="ru-RU" sz="1400" baseline="0" dirty="0" smtClean="0">
                          <a:latin typeface="Times New Roman" pitchFamily="18" charset="0"/>
                          <a:cs typeface="Times New Roman" pitchFamily="18" charset="0"/>
                        </a:rPr>
                      </a:br>
                      <a:r>
                        <a:rPr lang="ru-RU" sz="1400" b="1" dirty="0" smtClean="0">
                          <a:latin typeface="Times New Roman" pitchFamily="18" charset="0"/>
                          <a:cs typeface="Times New Roman" pitchFamily="18" charset="0"/>
                        </a:rPr>
                        <a:t>3,6 млн. руб. </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graphicFrame>
        <p:nvGraphicFramePr>
          <p:cNvPr id="43" name="Таблица 42"/>
          <p:cNvGraphicFramePr>
            <a:graphicFrameLocks noGrp="1"/>
          </p:cNvGraphicFramePr>
          <p:nvPr>
            <p:extLst>
              <p:ext uri="{D42A27DB-BD31-4B8C-83A1-F6EECF244321}">
                <p14:modId xmlns:p14="http://schemas.microsoft.com/office/powerpoint/2010/main" val="926269429"/>
              </p:ext>
            </p:extLst>
          </p:nvPr>
        </p:nvGraphicFramePr>
        <p:xfrm>
          <a:off x="35996" y="5133028"/>
          <a:ext cx="3086745" cy="528220"/>
        </p:xfrm>
        <a:graphic>
          <a:graphicData uri="http://schemas.openxmlformats.org/drawingml/2006/table">
            <a:tbl>
              <a:tblPr firstRow="1" bandRow="1">
                <a:tableStyleId>{2D5ABB26-0587-4C30-8999-92F81FD0307C}</a:tableStyleId>
              </a:tblPr>
              <a:tblGrid>
                <a:gridCol w="231577"/>
                <a:gridCol w="2855168"/>
              </a:tblGrid>
              <a:tr h="528220">
                <a:tc>
                  <a:txBody>
                    <a:bodyPr/>
                    <a:lstStyle/>
                    <a:p>
                      <a:endParaRPr lang="ru-RU" sz="1400" dirty="0">
                        <a:latin typeface="Times New Roman" pitchFamily="18" charset="0"/>
                        <a:cs typeface="Times New Roman" pitchFamily="18" charset="0"/>
                      </a:endParaRPr>
                    </a:p>
                  </a:txBody>
                  <a:tcP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r>
                        <a:rPr lang="ru-RU" sz="1400" dirty="0" smtClean="0">
                          <a:latin typeface="Times New Roman" pitchFamily="18" charset="0"/>
                          <a:cs typeface="Times New Roman" pitchFamily="18" charset="0"/>
                        </a:rPr>
                        <a:t>«Развитие Культуры»</a:t>
                      </a:r>
                      <a:br>
                        <a:rPr lang="ru-RU" sz="1400" dirty="0" smtClean="0">
                          <a:latin typeface="Times New Roman" pitchFamily="18" charset="0"/>
                          <a:cs typeface="Times New Roman" pitchFamily="18" charset="0"/>
                        </a:rPr>
                      </a:br>
                      <a:r>
                        <a:rPr lang="ru-RU" sz="1400" b="1" dirty="0" smtClean="0">
                          <a:latin typeface="Times New Roman" pitchFamily="18" charset="0"/>
                          <a:cs typeface="Times New Roman" pitchFamily="18" charset="0"/>
                        </a:rPr>
                        <a:t>72,2 млн. руб. </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graphicFrame>
        <p:nvGraphicFramePr>
          <p:cNvPr id="44" name="Таблица 43"/>
          <p:cNvGraphicFramePr>
            <a:graphicFrameLocks noGrp="1"/>
          </p:cNvGraphicFramePr>
          <p:nvPr>
            <p:extLst>
              <p:ext uri="{D42A27DB-BD31-4B8C-83A1-F6EECF244321}">
                <p14:modId xmlns:p14="http://schemas.microsoft.com/office/powerpoint/2010/main" val="839273332"/>
              </p:ext>
            </p:extLst>
          </p:nvPr>
        </p:nvGraphicFramePr>
        <p:xfrm>
          <a:off x="9544" y="4100393"/>
          <a:ext cx="2906272" cy="518160"/>
        </p:xfrm>
        <a:graphic>
          <a:graphicData uri="http://schemas.openxmlformats.org/drawingml/2006/table">
            <a:tbl>
              <a:tblPr firstRow="1" bandRow="1">
                <a:tableStyleId>{2D5ABB26-0587-4C30-8999-92F81FD0307C}</a:tableStyleId>
              </a:tblPr>
              <a:tblGrid>
                <a:gridCol w="242228"/>
                <a:gridCol w="2664044"/>
              </a:tblGrid>
              <a:tr h="370840">
                <a:tc>
                  <a:txBody>
                    <a:bodyPr/>
                    <a:lstStyle/>
                    <a:p>
                      <a:endParaRPr lang="ru-RU" sz="1400" dirty="0">
                        <a:latin typeface="Times New Roman" pitchFamily="18" charset="0"/>
                        <a:cs typeface="Times New Roman" pitchFamily="18" charset="0"/>
                      </a:endParaRPr>
                    </a:p>
                  </a:txBody>
                  <a:tcP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alpha val="40000"/>
                      </a:srgbClr>
                    </a:solidFill>
                  </a:tcPr>
                </a:tc>
                <a:tc>
                  <a:txBody>
                    <a:bodyPr/>
                    <a:lstStyle/>
                    <a:p>
                      <a:r>
                        <a:rPr lang="ru-RU" sz="1400" dirty="0" smtClean="0">
                          <a:latin typeface="Times New Roman" pitchFamily="18" charset="0"/>
                          <a:cs typeface="Times New Roman" pitchFamily="18" charset="0"/>
                        </a:rPr>
                        <a:t>«Развитие физической культуры и спорта»</a:t>
                      </a:r>
                      <a:r>
                        <a:rPr lang="ru-RU" sz="1400" baseline="0" dirty="0" smtClean="0">
                          <a:latin typeface="Times New Roman" pitchFamily="18" charset="0"/>
                          <a:cs typeface="Times New Roman" pitchFamily="18" charset="0"/>
                        </a:rPr>
                        <a:t> </a:t>
                      </a:r>
                      <a:r>
                        <a:rPr lang="ru-RU" sz="1400" b="1" dirty="0" smtClean="0">
                          <a:latin typeface="Times New Roman" pitchFamily="18" charset="0"/>
                          <a:cs typeface="Times New Roman" pitchFamily="18" charset="0"/>
                        </a:rPr>
                        <a:t>94,1 млн. руб. </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graphicFrame>
        <p:nvGraphicFramePr>
          <p:cNvPr id="52" name="Таблица 51"/>
          <p:cNvGraphicFramePr>
            <a:graphicFrameLocks noGrp="1"/>
          </p:cNvGraphicFramePr>
          <p:nvPr>
            <p:extLst>
              <p:ext uri="{D42A27DB-BD31-4B8C-83A1-F6EECF244321}">
                <p14:modId xmlns:p14="http://schemas.microsoft.com/office/powerpoint/2010/main" val="4197467908"/>
              </p:ext>
            </p:extLst>
          </p:nvPr>
        </p:nvGraphicFramePr>
        <p:xfrm>
          <a:off x="6066341" y="2573494"/>
          <a:ext cx="3077659" cy="805312"/>
        </p:xfrm>
        <a:graphic>
          <a:graphicData uri="http://schemas.openxmlformats.org/drawingml/2006/table">
            <a:tbl>
              <a:tblPr firstRow="1" bandRow="1">
                <a:tableStyleId>{2D5ABB26-0587-4C30-8999-92F81FD0307C}</a:tableStyleId>
              </a:tblPr>
              <a:tblGrid>
                <a:gridCol w="2829980"/>
                <a:gridCol w="247679"/>
              </a:tblGrid>
              <a:tr h="805312">
                <a:tc>
                  <a:txBody>
                    <a:bodyPr/>
                    <a:lstStyle/>
                    <a:p>
                      <a:pPr algn="ctr"/>
                      <a:endParaRPr lang="ru-RU" sz="1400" dirty="0" smtClean="0">
                        <a:latin typeface="Times New Roman" pitchFamily="18" charset="0"/>
                        <a:cs typeface="Times New Roman" pitchFamily="18" charset="0"/>
                      </a:endParaRPr>
                    </a:p>
                    <a:p>
                      <a:pPr algn="ctr"/>
                      <a:r>
                        <a:rPr lang="ru-RU" sz="1400" dirty="0" smtClean="0">
                          <a:latin typeface="Times New Roman" pitchFamily="18" charset="0"/>
                          <a:cs typeface="Times New Roman" pitchFamily="18" charset="0"/>
                        </a:rPr>
                        <a:t>«Экономическое развитие»</a:t>
                      </a:r>
                      <a:br>
                        <a:rPr lang="ru-RU" sz="1400" dirty="0" smtClean="0">
                          <a:latin typeface="Times New Roman" pitchFamily="18" charset="0"/>
                          <a:cs typeface="Times New Roman" pitchFamily="18" charset="0"/>
                        </a:rPr>
                      </a:br>
                      <a:r>
                        <a:rPr lang="ru-RU" sz="1400" b="1" dirty="0" smtClean="0">
                          <a:latin typeface="Times New Roman" pitchFamily="18" charset="0"/>
                          <a:cs typeface="Times New Roman" pitchFamily="18" charset="0"/>
                        </a:rPr>
                        <a:t>8,9 млн. руб.</a:t>
                      </a:r>
                      <a:r>
                        <a:rPr lang="ru-RU" sz="1400" b="1" baseline="0" dirty="0" smtClean="0">
                          <a:latin typeface="Times New Roman" pitchFamily="18" charset="0"/>
                          <a:cs typeface="Times New Roman" pitchFamily="18" charset="0"/>
                        </a:rPr>
                        <a:t> </a:t>
                      </a:r>
                    </a:p>
                  </a:txBody>
                  <a:tcP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ru-RU" sz="1400" dirty="0">
                        <a:latin typeface="Times New Roman" pitchFamily="18" charset="0"/>
                        <a:cs typeface="Times New Roman" pitchFamily="18" charset="0"/>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alpha val="69804"/>
                      </a:schemeClr>
                    </a:solidFill>
                  </a:tcPr>
                </a:tc>
              </a:tr>
            </a:tbl>
          </a:graphicData>
        </a:graphic>
      </p:graphicFrame>
      <p:graphicFrame>
        <p:nvGraphicFramePr>
          <p:cNvPr id="54" name="Таблица 53"/>
          <p:cNvGraphicFramePr>
            <a:graphicFrameLocks noGrp="1"/>
          </p:cNvGraphicFramePr>
          <p:nvPr>
            <p:extLst>
              <p:ext uri="{D42A27DB-BD31-4B8C-83A1-F6EECF244321}">
                <p14:modId xmlns:p14="http://schemas.microsoft.com/office/powerpoint/2010/main" val="3261327597"/>
              </p:ext>
            </p:extLst>
          </p:nvPr>
        </p:nvGraphicFramePr>
        <p:xfrm>
          <a:off x="5363790" y="5543714"/>
          <a:ext cx="3779912" cy="731520"/>
        </p:xfrm>
        <a:graphic>
          <a:graphicData uri="http://schemas.openxmlformats.org/drawingml/2006/table">
            <a:tbl>
              <a:tblPr firstRow="1" bandRow="1">
                <a:tableStyleId>{2D5ABB26-0587-4C30-8999-92F81FD0307C}</a:tableStyleId>
              </a:tblPr>
              <a:tblGrid>
                <a:gridCol w="3563382"/>
                <a:gridCol w="216530"/>
              </a:tblGrid>
              <a:tr h="370840">
                <a:tc>
                  <a:txBody>
                    <a:bodyPr/>
                    <a:lstStyle/>
                    <a:p>
                      <a:pPr algn="ctr"/>
                      <a:r>
                        <a:rPr lang="ru-RU" sz="1400" dirty="0" smtClean="0">
                          <a:latin typeface="Times New Roman" pitchFamily="18" charset="0"/>
                          <a:cs typeface="Times New Roman" pitchFamily="18" charset="0"/>
                        </a:rPr>
                        <a:t>«Развитие транспортной системы и обеспечение безопасности движения» </a:t>
                      </a:r>
                    </a:p>
                    <a:p>
                      <a:pPr algn="ctr"/>
                      <a:r>
                        <a:rPr lang="ru-RU" sz="1400" b="1" dirty="0" smtClean="0">
                          <a:latin typeface="Times New Roman" pitchFamily="18" charset="0"/>
                          <a:cs typeface="Times New Roman" pitchFamily="18" charset="0"/>
                        </a:rPr>
                        <a:t>121,9 млн. руб. </a:t>
                      </a:r>
                    </a:p>
                  </a:txBody>
                  <a:tcP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ru-RU" sz="1400" dirty="0">
                        <a:latin typeface="Times New Roman" pitchFamily="18" charset="0"/>
                        <a:cs typeface="Times New Roman" pitchFamily="18" charset="0"/>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7EF53">
                        <a:alpha val="69804"/>
                      </a:srgbClr>
                    </a:solidFill>
                  </a:tcPr>
                </a:tc>
              </a:tr>
            </a:tbl>
          </a:graphicData>
        </a:graphic>
      </p:graphicFrame>
      <p:cxnSp>
        <p:nvCxnSpPr>
          <p:cNvPr id="13" name="Прямая соединительная линия 12"/>
          <p:cNvCxnSpPr/>
          <p:nvPr/>
        </p:nvCxnSpPr>
        <p:spPr bwMode="auto">
          <a:xfrm flipH="1">
            <a:off x="3117738" y="4930185"/>
            <a:ext cx="993110" cy="731063"/>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 name="Блок-схема: процесс 27"/>
          <p:cNvSpPr/>
          <p:nvPr/>
        </p:nvSpPr>
        <p:spPr>
          <a:xfrm>
            <a:off x="8423920" y="35545"/>
            <a:ext cx="720080" cy="657152"/>
          </a:xfrm>
          <a:prstGeom prst="flowChartProcess">
            <a:avLst/>
          </a:prstGeom>
          <a:solidFill>
            <a:srgbClr val="1F497D">
              <a:lumMod val="40000"/>
              <a:lumOff val="60000"/>
            </a:srgbClr>
          </a:solidFill>
          <a:ln w="25400" cap="flat" cmpd="sng" algn="ctr">
            <a:noFill/>
            <a:prstDash val="solid"/>
          </a:ln>
          <a:effectLst/>
        </p:spPr>
        <p:txBody>
          <a:bodyPr lIns="91408" tIns="45704" rIns="91408" bIns="45704" rtlCol="0" anchor="ctr"/>
          <a:lstStyle/>
          <a:p>
            <a:pPr algn="ctr" defTabSz="914078">
              <a:defRPr/>
            </a:pPr>
            <a:endParaRPr lang="ru-RU" kern="0" dirty="0">
              <a:solidFill>
                <a:sysClr val="window" lastClr="FFFFFF"/>
              </a:solidFill>
            </a:endParaRPr>
          </a:p>
        </p:txBody>
      </p:sp>
      <p:sp>
        <p:nvSpPr>
          <p:cNvPr id="29" name="Прямоугольник 28">
            <a:extLst>
              <a:ext uri="{FF2B5EF4-FFF2-40B4-BE49-F238E27FC236}">
                <a16:creationId xmlns:lc="http://schemas.openxmlformats.org/drawingml/2006/lockedCanvas" xmlns="" xmlns:a16="http://schemas.microsoft.com/office/drawing/2014/main" id="{6F5332E5-5F39-479B-B5D7-521485D3BB97}"/>
              </a:ext>
            </a:extLst>
          </p:cNvPr>
          <p:cNvSpPr/>
          <p:nvPr/>
        </p:nvSpPr>
        <p:spPr>
          <a:xfrm>
            <a:off x="755578" y="35545"/>
            <a:ext cx="7668344" cy="657152"/>
          </a:xfrm>
          <a:prstGeom prst="rect">
            <a:avLst/>
          </a:prstGeom>
          <a:solidFill>
            <a:srgbClr val="4BACC6">
              <a:lumMod val="20000"/>
              <a:lumOff val="80000"/>
            </a:srgbClr>
          </a:solidFill>
          <a:ln w="12700" cap="flat" cmpd="sng" algn="ctr">
            <a:noFill/>
            <a:prstDash val="solid"/>
            <a:miter lim="800000"/>
          </a:ln>
          <a:effectLst/>
        </p:spPr>
        <p:txBody>
          <a:bodyPr lIns="91408" tIns="45704" rIns="91408" bIns="45704"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078">
              <a:defRPr/>
            </a:pPr>
            <a:endParaRPr lang="ru-RU" dirty="0">
              <a:solidFill>
                <a:sysClr val="window" lastClr="FFFFFF"/>
              </a:solidFill>
            </a:endParaRPr>
          </a:p>
        </p:txBody>
      </p:sp>
      <p:pic>
        <p:nvPicPr>
          <p:cNvPr id="30" name="Picture 4"/>
          <p:cNvPicPr>
            <a:picLocks noChangeAspect="1" noChangeArrowheads="1"/>
          </p:cNvPicPr>
          <p:nvPr/>
        </p:nvPicPr>
        <p:blipFill>
          <a:blip r:embed="rId6" cstate="print">
            <a:extLst>
              <a:ext uri="{BEBA8EAE-BF5A-486C-A8C5-ECC9F3942E4B}">
                <a14:imgProps xmlns:a14="http://schemas.microsoft.com/office/drawing/2010/main">
                  <a14:imgLayer r:embed="rId5">
                    <a14:imgEffect>
                      <a14:sharpenSoften amount="39000"/>
                    </a14:imgEffect>
                  </a14:imgLayer>
                </a14:imgProps>
              </a:ext>
              <a:ext uri="{28A0092B-C50C-407E-A947-70E740481C1C}">
                <a14:useLocalDpi xmlns:a14="http://schemas.microsoft.com/office/drawing/2010/main" val="0"/>
              </a:ext>
            </a:extLst>
          </a:blip>
          <a:srcRect/>
          <a:stretch>
            <a:fillRect/>
          </a:stretch>
        </p:blipFill>
        <p:spPr bwMode="auto">
          <a:xfrm>
            <a:off x="179513" y="0"/>
            <a:ext cx="504056" cy="66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TextBox 30"/>
          <p:cNvSpPr txBox="1"/>
          <p:nvPr/>
        </p:nvSpPr>
        <p:spPr>
          <a:xfrm>
            <a:off x="8532442" y="188640"/>
            <a:ext cx="504056" cy="381750"/>
          </a:xfrm>
          <a:prstGeom prst="rect">
            <a:avLst/>
          </a:prstGeom>
          <a:noFill/>
        </p:spPr>
        <p:txBody>
          <a:bodyPr wrap="square" lIns="91408" tIns="45704" rIns="91408" bIns="45704" rtlCol="0">
            <a:spAutoFit/>
          </a:bodyPr>
          <a:lstStyle/>
          <a:p>
            <a:pPr algn="ctr" defTabSz="914078"/>
            <a:r>
              <a:rPr lang="en-US" b="1" dirty="0">
                <a:solidFill>
                  <a:srgbClr val="000000"/>
                </a:solidFill>
                <a:latin typeface="Times New Roman" pitchFamily="18" charset="0"/>
                <a:cs typeface="Times New Roman" pitchFamily="18" charset="0"/>
              </a:rPr>
              <a:t>7</a:t>
            </a:r>
            <a:endParaRPr lang="ru-RU" b="1" dirty="0" smtClean="0">
              <a:solidFill>
                <a:srgbClr val="000000"/>
              </a:solidFill>
              <a:latin typeface="Times New Roman" pitchFamily="18" charset="0"/>
              <a:cs typeface="Times New Roman" pitchFamily="18" charset="0"/>
            </a:endParaRPr>
          </a:p>
        </p:txBody>
      </p:sp>
      <p:cxnSp>
        <p:nvCxnSpPr>
          <p:cNvPr id="32" name="Прямая соединительная линия 31"/>
          <p:cNvCxnSpPr/>
          <p:nvPr/>
        </p:nvCxnSpPr>
        <p:spPr bwMode="auto">
          <a:xfrm>
            <a:off x="107504" y="0"/>
            <a:ext cx="0" cy="692696"/>
          </a:xfrm>
          <a:prstGeom prst="line">
            <a:avLst/>
          </a:prstGeom>
          <a:solidFill>
            <a:srgbClr val="00B8FF"/>
          </a:solidFill>
          <a:ln w="9525" cap="flat" cmpd="sng" algn="ctr">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Прямая соединительная линия 33"/>
          <p:cNvCxnSpPr/>
          <p:nvPr/>
        </p:nvCxnSpPr>
        <p:spPr bwMode="auto">
          <a:xfrm>
            <a:off x="755576" y="0"/>
            <a:ext cx="0" cy="692696"/>
          </a:xfrm>
          <a:prstGeom prst="line">
            <a:avLst/>
          </a:prstGeom>
          <a:solidFill>
            <a:srgbClr val="00B8FF"/>
          </a:solidFill>
          <a:ln w="9525" cap="flat" cmpd="sng" algn="ctr">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5" name="Текст 2"/>
          <p:cNvSpPr txBox="1">
            <a:spLocks/>
          </p:cNvSpPr>
          <p:nvPr/>
        </p:nvSpPr>
        <p:spPr>
          <a:xfrm>
            <a:off x="760042" y="165505"/>
            <a:ext cx="7772400" cy="360040"/>
          </a:xfrm>
          <a:prstGeom prst="rect">
            <a:avLst/>
          </a:prstGeom>
        </p:spPr>
        <p:txBody>
          <a:bodyPr vert="horz" lIns="91408" tIns="45704" rIns="91408" bIns="45704" rtlCol="0" anchor="b">
            <a:noAutofit/>
          </a:bodyPr>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lgn="ctr" defTabSz="914078"/>
            <a:r>
              <a:rPr lang="ru-RU" sz="1600" dirty="0" smtClean="0">
                <a:solidFill>
                  <a:prstClr val="black"/>
                </a:solidFill>
                <a:latin typeface="Times New Roman" pitchFamily="18" charset="0"/>
                <a:cs typeface="Times New Roman" pitchFamily="18" charset="0"/>
              </a:rPr>
              <a:t>Муниципальные программы</a:t>
            </a:r>
            <a:endParaRPr lang="ru-RU" sz="1600" dirty="0">
              <a:solidFill>
                <a:prstClr val="black"/>
              </a:solidFill>
              <a:latin typeface="Times New Roman" pitchFamily="18" charset="0"/>
              <a:cs typeface="Times New Roman" pitchFamily="18" charset="0"/>
            </a:endParaRPr>
          </a:p>
        </p:txBody>
      </p:sp>
      <p:cxnSp>
        <p:nvCxnSpPr>
          <p:cNvPr id="27" name="Прямая соединительная линия 26"/>
          <p:cNvCxnSpPr/>
          <p:nvPr/>
        </p:nvCxnSpPr>
        <p:spPr bwMode="auto">
          <a:xfrm>
            <a:off x="5220072" y="4812771"/>
            <a:ext cx="143718" cy="1462463"/>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3874008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9" name="AutoShape 13" descr="Image result for hotels ic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solidFill>
                <a:srgbClr val="000000"/>
              </a:solidFill>
            </a:endParaRPr>
          </a:p>
        </p:txBody>
      </p:sp>
      <p:sp>
        <p:nvSpPr>
          <p:cNvPr id="32" name="Блок-схема: процесс 31"/>
          <p:cNvSpPr/>
          <p:nvPr/>
        </p:nvSpPr>
        <p:spPr>
          <a:xfrm>
            <a:off x="8423920" y="35545"/>
            <a:ext cx="720080" cy="657152"/>
          </a:xfrm>
          <a:prstGeom prst="flowChartProcess">
            <a:avLst/>
          </a:prstGeom>
          <a:solidFill>
            <a:srgbClr val="1F497D">
              <a:lumMod val="40000"/>
              <a:lumOff val="60000"/>
            </a:srgbClr>
          </a:solidFill>
          <a:ln w="25400" cap="flat" cmpd="sng" algn="ctr">
            <a:noFill/>
            <a:prstDash val="solid"/>
          </a:ln>
          <a:effectLst/>
        </p:spPr>
        <p:txBody>
          <a:bodyPr lIns="91408" tIns="45704" rIns="91408" bIns="45704" rtlCol="0" anchor="ctr"/>
          <a:lstStyle/>
          <a:p>
            <a:pPr algn="ctr" defTabSz="914078">
              <a:defRPr/>
            </a:pPr>
            <a:endParaRPr lang="ru-RU" kern="0" dirty="0">
              <a:solidFill>
                <a:sysClr val="window" lastClr="FFFFFF"/>
              </a:solidFill>
            </a:endParaRPr>
          </a:p>
        </p:txBody>
      </p:sp>
      <p:sp>
        <p:nvSpPr>
          <p:cNvPr id="35" name="Прямоугольник 34">
            <a:extLst>
              <a:ext uri="{FF2B5EF4-FFF2-40B4-BE49-F238E27FC236}">
                <a16:creationId xmlns:lc="http://schemas.openxmlformats.org/drawingml/2006/lockedCanvas" xmlns="" xmlns:a16="http://schemas.microsoft.com/office/drawing/2014/main" id="{6F5332E5-5F39-479B-B5D7-521485D3BB97}"/>
              </a:ext>
            </a:extLst>
          </p:cNvPr>
          <p:cNvSpPr/>
          <p:nvPr/>
        </p:nvSpPr>
        <p:spPr>
          <a:xfrm>
            <a:off x="755578" y="35545"/>
            <a:ext cx="7668344" cy="657152"/>
          </a:xfrm>
          <a:prstGeom prst="rect">
            <a:avLst/>
          </a:prstGeom>
          <a:solidFill>
            <a:srgbClr val="4BACC6">
              <a:lumMod val="20000"/>
              <a:lumOff val="80000"/>
            </a:srgbClr>
          </a:solidFill>
          <a:ln w="12700" cap="flat" cmpd="sng" algn="ctr">
            <a:noFill/>
            <a:prstDash val="solid"/>
            <a:miter lim="800000"/>
          </a:ln>
          <a:effectLst/>
        </p:spPr>
        <p:txBody>
          <a:bodyPr lIns="91408" tIns="45704" rIns="91408" bIns="45704"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078">
              <a:defRPr/>
            </a:pPr>
            <a:endParaRPr lang="ru-RU" dirty="0">
              <a:solidFill>
                <a:sysClr val="window" lastClr="FFFFFF"/>
              </a:solidFill>
            </a:endParaRPr>
          </a:p>
        </p:txBody>
      </p:sp>
      <p:pic>
        <p:nvPicPr>
          <p:cNvPr id="39" name="Picture 4"/>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39000"/>
                    </a14:imgEffect>
                  </a14:imgLayer>
                </a14:imgProps>
              </a:ext>
              <a:ext uri="{28A0092B-C50C-407E-A947-70E740481C1C}">
                <a14:useLocalDpi xmlns:a14="http://schemas.microsoft.com/office/drawing/2010/main" val="0"/>
              </a:ext>
            </a:extLst>
          </a:blip>
          <a:srcRect/>
          <a:stretch>
            <a:fillRect/>
          </a:stretch>
        </p:blipFill>
        <p:spPr bwMode="auto">
          <a:xfrm>
            <a:off x="179513" y="0"/>
            <a:ext cx="504056" cy="66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39"/>
          <p:cNvSpPr txBox="1"/>
          <p:nvPr/>
        </p:nvSpPr>
        <p:spPr>
          <a:xfrm>
            <a:off x="8532442" y="188640"/>
            <a:ext cx="504056" cy="381750"/>
          </a:xfrm>
          <a:prstGeom prst="rect">
            <a:avLst/>
          </a:prstGeom>
          <a:noFill/>
        </p:spPr>
        <p:txBody>
          <a:bodyPr wrap="square" lIns="91408" tIns="45704" rIns="91408" bIns="45704" rtlCol="0">
            <a:spAutoFit/>
          </a:bodyPr>
          <a:lstStyle/>
          <a:p>
            <a:pPr algn="ctr" defTabSz="914078"/>
            <a:r>
              <a:rPr lang="ru-RU" b="1" dirty="0" smtClean="0">
                <a:solidFill>
                  <a:srgbClr val="000000"/>
                </a:solidFill>
                <a:latin typeface="Times New Roman" pitchFamily="18" charset="0"/>
                <a:cs typeface="Times New Roman" pitchFamily="18" charset="0"/>
              </a:rPr>
              <a:t>8</a:t>
            </a:r>
          </a:p>
        </p:txBody>
      </p:sp>
      <p:cxnSp>
        <p:nvCxnSpPr>
          <p:cNvPr id="42" name="Прямая соединительная линия 41"/>
          <p:cNvCxnSpPr/>
          <p:nvPr/>
        </p:nvCxnSpPr>
        <p:spPr bwMode="auto">
          <a:xfrm>
            <a:off x="107504" y="0"/>
            <a:ext cx="0" cy="692696"/>
          </a:xfrm>
          <a:prstGeom prst="line">
            <a:avLst/>
          </a:prstGeom>
          <a:solidFill>
            <a:srgbClr val="00B8FF"/>
          </a:solidFill>
          <a:ln w="9525" cap="flat" cmpd="sng" algn="ctr">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Прямая соединительная линия 43"/>
          <p:cNvCxnSpPr/>
          <p:nvPr/>
        </p:nvCxnSpPr>
        <p:spPr bwMode="auto">
          <a:xfrm>
            <a:off x="755576" y="0"/>
            <a:ext cx="0" cy="692696"/>
          </a:xfrm>
          <a:prstGeom prst="line">
            <a:avLst/>
          </a:prstGeom>
          <a:solidFill>
            <a:srgbClr val="00B8FF"/>
          </a:solidFill>
          <a:ln w="9525" cap="flat" cmpd="sng" algn="ctr">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aphicFrame>
        <p:nvGraphicFramePr>
          <p:cNvPr id="33" name="Таблица 32"/>
          <p:cNvGraphicFramePr>
            <a:graphicFrameLocks noGrp="1"/>
          </p:cNvGraphicFramePr>
          <p:nvPr>
            <p:extLst>
              <p:ext uri="{D42A27DB-BD31-4B8C-83A1-F6EECF244321}">
                <p14:modId xmlns:p14="http://schemas.microsoft.com/office/powerpoint/2010/main" val="667663136"/>
              </p:ext>
            </p:extLst>
          </p:nvPr>
        </p:nvGraphicFramePr>
        <p:xfrm>
          <a:off x="1393910" y="1116902"/>
          <a:ext cx="7553274" cy="518160"/>
        </p:xfrm>
        <a:graphic>
          <a:graphicData uri="http://schemas.openxmlformats.org/drawingml/2006/table">
            <a:tbl>
              <a:tblPr firstRow="1" bandRow="1"/>
              <a:tblGrid>
                <a:gridCol w="7553274"/>
              </a:tblGrid>
              <a:tr h="269645">
                <a:tc>
                  <a:txBody>
                    <a:bodyPr/>
                    <a:lstStyle>
                      <a:lvl1pPr marL="0" algn="l" defTabSz="914400" rtl="0" eaLnBrk="1" latinLnBrk="0" hangingPunct="1">
                        <a:defRPr sz="1800" b="1" kern="1200">
                          <a:solidFill>
                            <a:schemeClr val="tx1"/>
                          </a:solidFill>
                          <a:latin typeface="Calibri"/>
                          <a:ea typeface="Microsoft YaHei"/>
                        </a:defRPr>
                      </a:lvl1pPr>
                      <a:lvl2pPr marL="457200" algn="l" defTabSz="914400" rtl="0" eaLnBrk="1" latinLnBrk="0" hangingPunct="1">
                        <a:defRPr sz="1800" b="1" kern="1200">
                          <a:solidFill>
                            <a:schemeClr val="tx1"/>
                          </a:solidFill>
                          <a:latin typeface="Calibri"/>
                          <a:ea typeface="Microsoft YaHei"/>
                        </a:defRPr>
                      </a:lvl2pPr>
                      <a:lvl3pPr marL="914400" algn="l" defTabSz="914400" rtl="0" eaLnBrk="1" latinLnBrk="0" hangingPunct="1">
                        <a:defRPr sz="1800" b="1" kern="1200">
                          <a:solidFill>
                            <a:schemeClr val="tx1"/>
                          </a:solidFill>
                          <a:latin typeface="Calibri"/>
                          <a:ea typeface="Microsoft YaHei"/>
                        </a:defRPr>
                      </a:lvl3pPr>
                      <a:lvl4pPr marL="1371600" algn="l" defTabSz="914400" rtl="0" eaLnBrk="1" latinLnBrk="0" hangingPunct="1">
                        <a:defRPr sz="1800" b="1" kern="1200">
                          <a:solidFill>
                            <a:schemeClr val="tx1"/>
                          </a:solidFill>
                          <a:latin typeface="Calibri"/>
                          <a:ea typeface="Microsoft YaHei"/>
                        </a:defRPr>
                      </a:lvl4pPr>
                      <a:lvl5pPr marL="1828800" algn="l" defTabSz="914400" rtl="0" eaLnBrk="1" latinLnBrk="0" hangingPunct="1">
                        <a:defRPr sz="1800" b="1" kern="1200">
                          <a:solidFill>
                            <a:schemeClr val="tx1"/>
                          </a:solidFill>
                          <a:latin typeface="Calibri"/>
                          <a:ea typeface="Microsoft YaHei"/>
                        </a:defRPr>
                      </a:lvl5pPr>
                      <a:lvl6pPr marL="2286000" algn="l" defTabSz="914400" rtl="0" eaLnBrk="1" latinLnBrk="0" hangingPunct="1">
                        <a:defRPr sz="1800" b="1" kern="1200">
                          <a:solidFill>
                            <a:schemeClr val="tx1"/>
                          </a:solidFill>
                          <a:latin typeface="Calibri"/>
                          <a:ea typeface="Microsoft YaHei"/>
                        </a:defRPr>
                      </a:lvl6pPr>
                      <a:lvl7pPr marL="2743200" algn="l" defTabSz="914400" rtl="0" eaLnBrk="1" latinLnBrk="0" hangingPunct="1">
                        <a:defRPr sz="1800" b="1" kern="1200">
                          <a:solidFill>
                            <a:schemeClr val="tx1"/>
                          </a:solidFill>
                          <a:latin typeface="Calibri"/>
                          <a:ea typeface="Microsoft YaHei"/>
                        </a:defRPr>
                      </a:lvl7pPr>
                      <a:lvl8pPr marL="3200400" algn="l" defTabSz="914400" rtl="0" eaLnBrk="1" latinLnBrk="0" hangingPunct="1">
                        <a:defRPr sz="1800" b="1" kern="1200">
                          <a:solidFill>
                            <a:schemeClr val="tx1"/>
                          </a:solidFill>
                          <a:latin typeface="Calibri"/>
                          <a:ea typeface="Microsoft YaHei"/>
                        </a:defRPr>
                      </a:lvl8pPr>
                      <a:lvl9pPr marL="3657600" algn="l" defTabSz="914400" rtl="0" eaLnBrk="1" latinLnBrk="0" hangingPunct="1">
                        <a:defRPr sz="1800" b="1" kern="1200">
                          <a:solidFill>
                            <a:schemeClr val="tx1"/>
                          </a:solidFill>
                          <a:latin typeface="Calibri"/>
                          <a:ea typeface="Microsoft YaHei"/>
                        </a:defRPr>
                      </a:lvl9pPr>
                    </a:lstStyle>
                    <a:p>
                      <a:pPr marL="0" marR="0" lvl="0" indent="0" algn="just" defTabSz="914078"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smtClean="0">
                          <a:ln>
                            <a:noFill/>
                          </a:ln>
                          <a:solidFill>
                            <a:prstClr val="black"/>
                          </a:solidFill>
                          <a:effectLst/>
                          <a:uLnTx/>
                          <a:uFillTx/>
                          <a:latin typeface="Times New Roman" pitchFamily="18" charset="0"/>
                          <a:ea typeface="Calibri"/>
                          <a:cs typeface="Times New Roman" pitchFamily="18" charset="0"/>
                        </a:rPr>
                        <a:t>35 796 </a:t>
                      </a:r>
                      <a:r>
                        <a:rPr kumimoji="0" lang="ru-RU" sz="1400" b="0" i="0" u="none" strike="noStrike" kern="1200" cap="none" spc="0" normalizeH="0" baseline="0" noProof="0" dirty="0" smtClean="0">
                          <a:ln>
                            <a:noFill/>
                          </a:ln>
                          <a:solidFill>
                            <a:prstClr val="black"/>
                          </a:solidFill>
                          <a:effectLst/>
                          <a:uLnTx/>
                          <a:uFillTx/>
                          <a:latin typeface="Times New Roman" pitchFamily="18" charset="0"/>
                          <a:ea typeface="Calibri"/>
                          <a:cs typeface="Times New Roman" pitchFamily="18" charset="0"/>
                        </a:rPr>
                        <a:t>получателей различных мер социальной поддержки, что составляет </a:t>
                      </a:r>
                      <a:r>
                        <a:rPr kumimoji="0" lang="ru-RU" sz="1400" b="1" i="0" u="none" strike="noStrike" kern="1200" cap="none" spc="0" normalizeH="0" baseline="0" noProof="0" dirty="0" smtClean="0">
                          <a:ln>
                            <a:noFill/>
                          </a:ln>
                          <a:solidFill>
                            <a:prstClr val="black"/>
                          </a:solidFill>
                          <a:effectLst/>
                          <a:uLnTx/>
                          <a:uFillTx/>
                          <a:latin typeface="Times New Roman" pitchFamily="18" charset="0"/>
                          <a:ea typeface="Calibri"/>
                          <a:cs typeface="Times New Roman" pitchFamily="18" charset="0"/>
                        </a:rPr>
                        <a:t>26,4% </a:t>
                      </a:r>
                      <a:r>
                        <a:rPr kumimoji="0" lang="ru-RU" sz="1400" b="0" i="0" u="none" strike="noStrike" kern="1200" cap="none" spc="0" normalizeH="0" baseline="0" noProof="0" dirty="0" smtClean="0">
                          <a:ln>
                            <a:noFill/>
                          </a:ln>
                          <a:solidFill>
                            <a:prstClr val="black"/>
                          </a:solidFill>
                          <a:effectLst/>
                          <a:uLnTx/>
                          <a:uFillTx/>
                          <a:latin typeface="Times New Roman" pitchFamily="18" charset="0"/>
                          <a:ea typeface="Calibri"/>
                          <a:cs typeface="Times New Roman" pitchFamily="18" charset="0"/>
                        </a:rPr>
                        <a:t>населения </a:t>
                      </a:r>
                    </a:p>
                    <a:p>
                      <a:pPr marL="0" marR="0" lvl="0" indent="0" algn="just" defTabSz="914078"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prstClr val="black"/>
                          </a:solidFill>
                          <a:effectLst/>
                          <a:uLnTx/>
                          <a:uFillTx/>
                          <a:latin typeface="Times New Roman" pitchFamily="18" charset="0"/>
                          <a:ea typeface="Calibri"/>
                          <a:cs typeface="Times New Roman" pitchFamily="18" charset="0"/>
                        </a:rPr>
                        <a:t>города-курорта Кисловодска</a:t>
                      </a:r>
                      <a:endParaRPr kumimoji="0" lang="ru-RU" sz="1400" b="0" i="0" u="none" strike="noStrike" kern="1200" cap="none" spc="0" normalizeH="0" baseline="0" noProof="0" dirty="0">
                        <a:ln>
                          <a:noFill/>
                        </a:ln>
                        <a:solidFill>
                          <a:prstClr val="black"/>
                        </a:solidFill>
                        <a:effectLst/>
                        <a:uLnTx/>
                        <a:uFillTx/>
                        <a:latin typeface="Times New Roman" pitchFamily="18" charset="0"/>
                        <a:ea typeface="Calibri"/>
                        <a:cs typeface="Times New Roman" pitchFamily="18" charset="0"/>
                      </a:endParaRPr>
                    </a:p>
                  </a:txBody>
                  <a:tcPr>
                    <a:lnL>
                      <a:noFill/>
                    </a:lnL>
                    <a:lnR>
                      <a:noFill/>
                    </a:lnR>
                    <a:lnT w="12700" cmpd="sng">
                      <a:noFill/>
                    </a:lnT>
                    <a:lnB w="12700" cmpd="sng">
                      <a:noFill/>
                    </a:lnB>
                    <a:lnTlToBr w="12700" cmpd="sng">
                      <a:noFill/>
                      <a:prstDash val="solid"/>
                    </a:lnTlToBr>
                    <a:lnBlToTr w="12700" cmpd="sng">
                      <a:noFill/>
                      <a:prstDash val="solid"/>
                    </a:lnBlToTr>
                    <a:noFill/>
                  </a:tcPr>
                </a:tc>
              </a:tr>
            </a:tbl>
          </a:graphicData>
        </a:graphic>
      </p:graphicFrame>
      <p:sp>
        <p:nvSpPr>
          <p:cNvPr id="37" name="Прямоугольник 36"/>
          <p:cNvSpPr/>
          <p:nvPr/>
        </p:nvSpPr>
        <p:spPr>
          <a:xfrm>
            <a:off x="107504" y="750681"/>
            <a:ext cx="8882343" cy="271837"/>
          </a:xfrm>
          <a:prstGeom prst="rect">
            <a:avLst/>
          </a:prstGeom>
          <a:solidFill>
            <a:schemeClr val="bg1">
              <a:lumMod val="75000"/>
              <a:alpha val="60000"/>
            </a:schemeClr>
          </a:solidFill>
        </p:spPr>
        <p:txBody>
          <a:bodyPr wrap="square" lIns="91408" tIns="45704" rIns="91408" bIns="45704">
            <a:spAutoFit/>
          </a:bodyPr>
          <a:lstStyle/>
          <a:p>
            <a:pPr algn="ctr" defTabSz="914078">
              <a:lnSpc>
                <a:spcPts val="1400"/>
              </a:lnSpc>
              <a:defRPr/>
            </a:pPr>
            <a:r>
              <a:rPr lang="ru-RU" sz="1400" b="1" dirty="0" smtClean="0">
                <a:solidFill>
                  <a:srgbClr val="000000"/>
                </a:solidFill>
                <a:latin typeface="Times New Roman" pitchFamily="18" charset="0"/>
                <a:cs typeface="Times New Roman" pitchFamily="18" charset="0"/>
              </a:rPr>
              <a:t>Получатели поддержки</a:t>
            </a:r>
          </a:p>
        </p:txBody>
      </p:sp>
      <p:sp>
        <p:nvSpPr>
          <p:cNvPr id="43" name="Прямоугольник 42"/>
          <p:cNvSpPr/>
          <p:nvPr/>
        </p:nvSpPr>
        <p:spPr>
          <a:xfrm>
            <a:off x="106966" y="1708043"/>
            <a:ext cx="8882881" cy="271837"/>
          </a:xfrm>
          <a:prstGeom prst="rect">
            <a:avLst/>
          </a:prstGeom>
          <a:solidFill>
            <a:schemeClr val="bg1">
              <a:lumMod val="75000"/>
              <a:alpha val="60000"/>
            </a:schemeClr>
          </a:solidFill>
        </p:spPr>
        <p:txBody>
          <a:bodyPr wrap="square" lIns="91408" tIns="45704" rIns="91408" bIns="45704">
            <a:spAutoFit/>
          </a:bodyPr>
          <a:lstStyle/>
          <a:p>
            <a:pPr algn="ctr" defTabSz="914078">
              <a:lnSpc>
                <a:spcPts val="1400"/>
              </a:lnSpc>
              <a:defRPr/>
            </a:pPr>
            <a:r>
              <a:rPr lang="ru-RU" sz="1400" b="1" dirty="0" smtClean="0">
                <a:solidFill>
                  <a:srgbClr val="000000"/>
                </a:solidFill>
                <a:latin typeface="Times New Roman" pitchFamily="18" charset="0"/>
                <a:cs typeface="Times New Roman" pitchFamily="18" charset="0"/>
              </a:rPr>
              <a:t>Выплаты «Детям Войны»</a:t>
            </a:r>
            <a:endParaRPr lang="ru-RU" sz="1400" dirty="0" smtClean="0">
              <a:solidFill>
                <a:srgbClr val="000000"/>
              </a:solidFill>
              <a:latin typeface="Times New Roman" pitchFamily="18" charset="0"/>
              <a:cs typeface="Times New Roman" pitchFamily="18" charset="0"/>
            </a:endParaRPr>
          </a:p>
        </p:txBody>
      </p:sp>
      <p:graphicFrame>
        <p:nvGraphicFramePr>
          <p:cNvPr id="60" name="Таблица 59"/>
          <p:cNvGraphicFramePr>
            <a:graphicFrameLocks noGrp="1"/>
          </p:cNvGraphicFramePr>
          <p:nvPr>
            <p:extLst>
              <p:ext uri="{D42A27DB-BD31-4B8C-83A1-F6EECF244321}">
                <p14:modId xmlns:p14="http://schemas.microsoft.com/office/powerpoint/2010/main" val="364005123"/>
              </p:ext>
            </p:extLst>
          </p:nvPr>
        </p:nvGraphicFramePr>
        <p:xfrm>
          <a:off x="1393910" y="2244598"/>
          <a:ext cx="7208505" cy="518160"/>
        </p:xfrm>
        <a:graphic>
          <a:graphicData uri="http://schemas.openxmlformats.org/drawingml/2006/table">
            <a:tbl>
              <a:tblPr firstRow="1" bandRow="1"/>
              <a:tblGrid>
                <a:gridCol w="211889"/>
                <a:gridCol w="6996616"/>
              </a:tblGrid>
              <a:tr h="38437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lang="ru-RU" sz="1400" dirty="0">
                        <a:latin typeface="Times New Roman" pitchFamily="18" charset="0"/>
                        <a:cs typeface="Times New Roman" pitchFamily="18" charset="0"/>
                      </a:endParaRPr>
                    </a:p>
                  </a:txBody>
                  <a:tcP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2">
                        <a:alpha val="4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just" defTabSz="914078"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В 2020 году выплату в размере 5000 рублей получили 6884 человек на общую сумму </a:t>
                      </a:r>
                      <a:br>
                        <a:rPr kumimoji="0" lang="ru-RU" sz="14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br>
                      <a:r>
                        <a:rPr kumimoji="0" lang="ru-RU" sz="14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34,4 млн. руб.</a:t>
                      </a:r>
                      <a:endParaRPr kumimoji="0" lang="ru-RU" sz="1800" b="1" i="0" u="none" strike="noStrike" kern="1200" cap="none" spc="0" normalizeH="0" baseline="0" noProof="0" dirty="0">
                        <a:ln>
                          <a:noFill/>
                        </a:ln>
                        <a:solidFill>
                          <a:prstClr val="black"/>
                        </a:solidFill>
                        <a:effectLst/>
                        <a:uLnTx/>
                        <a:uFillTx/>
                        <a:latin typeface="+mn-lt"/>
                        <a:ea typeface="+mn-ea"/>
                        <a:cs typeface="+mn-cs"/>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r>
            </a:tbl>
          </a:graphicData>
        </a:graphic>
      </p:graphicFrame>
      <p:graphicFrame>
        <p:nvGraphicFramePr>
          <p:cNvPr id="61" name="Таблица 60"/>
          <p:cNvGraphicFramePr>
            <a:graphicFrameLocks noGrp="1"/>
          </p:cNvGraphicFramePr>
          <p:nvPr>
            <p:extLst>
              <p:ext uri="{D42A27DB-BD31-4B8C-83A1-F6EECF244321}">
                <p14:modId xmlns:p14="http://schemas.microsoft.com/office/powerpoint/2010/main" val="1265415183"/>
              </p:ext>
            </p:extLst>
          </p:nvPr>
        </p:nvGraphicFramePr>
        <p:xfrm>
          <a:off x="2339751" y="3179295"/>
          <a:ext cx="6272689" cy="2011680"/>
        </p:xfrm>
        <a:graphic>
          <a:graphicData uri="http://schemas.openxmlformats.org/drawingml/2006/table">
            <a:tbl>
              <a:tblPr firstRow="1" bandRow="1"/>
              <a:tblGrid>
                <a:gridCol w="208280"/>
                <a:gridCol w="6064409"/>
              </a:tblGrid>
              <a:tr h="38437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lang="ru-RU" sz="1400" b="0" dirty="0">
                        <a:latin typeface="Times New Roman" pitchFamily="18" charset="0"/>
                        <a:cs typeface="Times New Roman" pitchFamily="18" charset="0"/>
                      </a:endParaRPr>
                    </a:p>
                  </a:txBody>
                  <a:tcP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2D050">
                        <a:alpha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just" defTabSz="914078"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prstClr val="black"/>
                          </a:solidFill>
                          <a:effectLst/>
                          <a:uLnTx/>
                          <a:uFillTx/>
                          <a:latin typeface="Times New Roman" pitchFamily="18" charset="0"/>
                          <a:ea typeface="Calibri"/>
                          <a:cs typeface="Times New Roman" pitchFamily="18" charset="0"/>
                        </a:rPr>
                        <a:t> Единовременное пособие при рождении ребенка получила </a:t>
                      </a:r>
                      <a:r>
                        <a:rPr kumimoji="0" lang="ru-RU" sz="1400" b="1" i="0" u="none" strike="noStrike" kern="1200" cap="none" spc="0" normalizeH="0" baseline="0" noProof="0" dirty="0" smtClean="0">
                          <a:ln>
                            <a:noFill/>
                          </a:ln>
                          <a:solidFill>
                            <a:prstClr val="black"/>
                          </a:solidFill>
                          <a:effectLst/>
                          <a:uLnTx/>
                          <a:uFillTx/>
                          <a:latin typeface="Times New Roman" pitchFamily="18" charset="0"/>
                          <a:ea typeface="Calibri"/>
                          <a:cs typeface="Times New Roman" pitchFamily="18" charset="0"/>
                        </a:rPr>
                        <a:t>251</a:t>
                      </a:r>
                      <a:r>
                        <a:rPr kumimoji="0" lang="ru-RU" sz="1400" b="0" i="0" u="none" strike="noStrike" kern="1200" cap="none" spc="0" normalizeH="0" baseline="0" noProof="0" dirty="0" smtClean="0">
                          <a:ln>
                            <a:noFill/>
                          </a:ln>
                          <a:solidFill>
                            <a:prstClr val="black"/>
                          </a:solidFill>
                          <a:effectLst/>
                          <a:uLnTx/>
                          <a:uFillTx/>
                          <a:latin typeface="Times New Roman" pitchFamily="18" charset="0"/>
                          <a:ea typeface="Calibri"/>
                          <a:cs typeface="Times New Roman" pitchFamily="18" charset="0"/>
                        </a:rPr>
                        <a:t> семья на сумму </a:t>
                      </a:r>
                      <a:r>
                        <a:rPr kumimoji="0" lang="ru-RU" sz="1400" b="1" i="0" u="none" strike="noStrike" kern="1200" cap="none" spc="0" normalizeH="0" baseline="0" noProof="0" dirty="0" smtClean="0">
                          <a:ln>
                            <a:noFill/>
                          </a:ln>
                          <a:solidFill>
                            <a:prstClr val="black"/>
                          </a:solidFill>
                          <a:effectLst/>
                          <a:uLnTx/>
                          <a:uFillTx/>
                          <a:latin typeface="Times New Roman" pitchFamily="18" charset="0"/>
                          <a:ea typeface="Calibri"/>
                          <a:cs typeface="Times New Roman" pitchFamily="18" charset="0"/>
                        </a:rPr>
                        <a:t>4,5 млн. руб.</a:t>
                      </a:r>
                    </a:p>
                    <a:p>
                      <a:pPr marL="0" marR="0" lvl="0" indent="0" algn="just" defTabSz="914078"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prstClr val="black"/>
                          </a:solidFill>
                          <a:effectLst/>
                          <a:uLnTx/>
                          <a:uFillTx/>
                          <a:latin typeface="Times New Roman" pitchFamily="18" charset="0"/>
                          <a:ea typeface="Calibri"/>
                          <a:cs typeface="Times New Roman" pitchFamily="18" charset="0"/>
                        </a:rPr>
                        <a:t> Ежемесячное пособие по уходу за ребенком до 1,5 лет выплачено </a:t>
                      </a:r>
                      <a:r>
                        <a:rPr kumimoji="0" lang="ru-RU" sz="1400" b="1" i="0" u="none" strike="noStrike" kern="1200" cap="none" spc="0" normalizeH="0" baseline="0" noProof="0" dirty="0" smtClean="0">
                          <a:ln>
                            <a:noFill/>
                          </a:ln>
                          <a:solidFill>
                            <a:prstClr val="black"/>
                          </a:solidFill>
                          <a:effectLst/>
                          <a:uLnTx/>
                          <a:uFillTx/>
                          <a:latin typeface="Times New Roman" pitchFamily="18" charset="0"/>
                          <a:ea typeface="Calibri"/>
                          <a:cs typeface="Times New Roman" pitchFamily="18" charset="0"/>
                        </a:rPr>
                        <a:t>834</a:t>
                      </a:r>
                      <a:r>
                        <a:rPr kumimoji="0" lang="ru-RU" sz="1400" b="0" i="0" u="none" strike="noStrike" kern="1200" cap="none" spc="0" normalizeH="0" baseline="0" noProof="0" dirty="0" smtClean="0">
                          <a:ln>
                            <a:noFill/>
                          </a:ln>
                          <a:solidFill>
                            <a:prstClr val="black"/>
                          </a:solidFill>
                          <a:effectLst/>
                          <a:uLnTx/>
                          <a:uFillTx/>
                          <a:latin typeface="Times New Roman" pitchFamily="18" charset="0"/>
                          <a:ea typeface="Calibri"/>
                          <a:cs typeface="Times New Roman" pitchFamily="18" charset="0"/>
                        </a:rPr>
                        <a:t> получателям на сумму </a:t>
                      </a:r>
                      <a:r>
                        <a:rPr kumimoji="0" lang="ru-RU" sz="1400" b="1" i="0" u="none" strike="noStrike" kern="1200" cap="none" spc="0" normalizeH="0" baseline="0" noProof="0" dirty="0" smtClean="0">
                          <a:ln>
                            <a:noFill/>
                          </a:ln>
                          <a:solidFill>
                            <a:prstClr val="black"/>
                          </a:solidFill>
                          <a:effectLst/>
                          <a:uLnTx/>
                          <a:uFillTx/>
                          <a:latin typeface="Times New Roman" pitchFamily="18" charset="0"/>
                          <a:ea typeface="Calibri"/>
                          <a:cs typeface="Times New Roman" pitchFamily="18" charset="0"/>
                        </a:rPr>
                        <a:t>41,6 млн. руб.</a:t>
                      </a:r>
                    </a:p>
                    <a:p>
                      <a:pPr marL="0" marR="0" lvl="0" indent="0" algn="just" defTabSz="914078"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prstClr val="black"/>
                          </a:solidFill>
                          <a:effectLst/>
                          <a:uLnTx/>
                          <a:uFillTx/>
                          <a:latin typeface="Times New Roman" pitchFamily="18" charset="0"/>
                          <a:ea typeface="Calibri"/>
                          <a:cs typeface="Times New Roman" pitchFamily="18" charset="0"/>
                        </a:rPr>
                        <a:t> Ежемесячная выплата </a:t>
                      </a:r>
                      <a:r>
                        <a:rPr kumimoji="0" lang="ru-RU" sz="1400" b="1" i="0" u="none" strike="noStrike" kern="1200" cap="none" spc="0" normalizeH="0" baseline="0" noProof="0" dirty="0" smtClean="0">
                          <a:ln>
                            <a:noFill/>
                          </a:ln>
                          <a:solidFill>
                            <a:prstClr val="black"/>
                          </a:solidFill>
                          <a:effectLst/>
                          <a:uLnTx/>
                          <a:uFillTx/>
                          <a:latin typeface="Times New Roman" pitchFamily="18" charset="0"/>
                          <a:ea typeface="Calibri"/>
                          <a:cs typeface="Times New Roman" pitchFamily="18" charset="0"/>
                        </a:rPr>
                        <a:t>718</a:t>
                      </a:r>
                      <a:r>
                        <a:rPr kumimoji="0" lang="ru-RU" sz="1400" b="0" i="0" u="none" strike="noStrike" kern="1200" cap="none" spc="0" normalizeH="0" baseline="0" noProof="0" dirty="0" smtClean="0">
                          <a:ln>
                            <a:noFill/>
                          </a:ln>
                          <a:solidFill>
                            <a:prstClr val="black"/>
                          </a:solidFill>
                          <a:effectLst/>
                          <a:uLnTx/>
                          <a:uFillTx/>
                          <a:latin typeface="Times New Roman" pitchFamily="18" charset="0"/>
                          <a:ea typeface="Calibri"/>
                          <a:cs typeface="Times New Roman" pitchFamily="18" charset="0"/>
                        </a:rPr>
                        <a:t> семьям, в которых родился первенец, составила </a:t>
                      </a:r>
                      <a:r>
                        <a:rPr kumimoji="0" lang="ru-RU" sz="1400" b="1" i="0" u="none" strike="noStrike" kern="1200" cap="none" spc="0" normalizeH="0" baseline="0" noProof="0" dirty="0" smtClean="0">
                          <a:ln>
                            <a:noFill/>
                          </a:ln>
                          <a:solidFill>
                            <a:prstClr val="black"/>
                          </a:solidFill>
                          <a:effectLst/>
                          <a:uLnTx/>
                          <a:uFillTx/>
                          <a:latin typeface="Times New Roman" pitchFamily="18" charset="0"/>
                          <a:ea typeface="Calibri"/>
                          <a:cs typeface="Times New Roman" pitchFamily="18" charset="0"/>
                        </a:rPr>
                        <a:t>75,6 млн. руб.</a:t>
                      </a:r>
                      <a:endParaRPr kumimoji="0" lang="en-US" sz="1400" b="1" i="0" u="none" strike="noStrike" kern="1200" cap="none" spc="0" normalizeH="0" baseline="0" noProof="0" dirty="0" smtClean="0">
                        <a:ln>
                          <a:noFill/>
                        </a:ln>
                        <a:solidFill>
                          <a:prstClr val="black"/>
                        </a:solidFill>
                        <a:effectLst/>
                        <a:uLnTx/>
                        <a:uFillTx/>
                        <a:latin typeface="Times New Roman" pitchFamily="18" charset="0"/>
                        <a:ea typeface="Calibri"/>
                        <a:cs typeface="Times New Roman" pitchFamily="18" charset="0"/>
                      </a:endParaRPr>
                    </a:p>
                    <a:p>
                      <a:pPr marL="0" marR="0" lvl="0" indent="0" algn="just" defTabSz="914078"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prstClr val="black"/>
                          </a:solidFill>
                          <a:effectLst/>
                          <a:uLnTx/>
                          <a:uFillTx/>
                          <a:latin typeface="Times New Roman" pitchFamily="18" charset="0"/>
                          <a:ea typeface="Calibri"/>
                          <a:cs typeface="Times New Roman" pitchFamily="18" charset="0"/>
                        </a:rPr>
                        <a:t> Ежемесячная выплата, назначаемая в случае рождения третьего и последующего детей (до достижения ребенком 3 лет), предоставлена </a:t>
                      </a:r>
                      <a:r>
                        <a:rPr kumimoji="0" lang="ru-RU" sz="1400" b="1" i="0" u="none" strike="noStrike" kern="1200" cap="none" spc="0" normalizeH="0" baseline="0" noProof="0" dirty="0" smtClean="0">
                          <a:ln>
                            <a:noFill/>
                          </a:ln>
                          <a:solidFill>
                            <a:prstClr val="black"/>
                          </a:solidFill>
                          <a:effectLst/>
                          <a:uLnTx/>
                          <a:uFillTx/>
                          <a:latin typeface="Times New Roman" pitchFamily="18" charset="0"/>
                          <a:ea typeface="Calibri"/>
                          <a:cs typeface="Times New Roman" pitchFamily="18" charset="0"/>
                        </a:rPr>
                        <a:t>423</a:t>
                      </a:r>
                      <a:r>
                        <a:rPr kumimoji="0" lang="ru-RU" sz="1400" b="0" i="0" u="none" strike="noStrike" kern="1200" cap="none" spc="0" normalizeH="0" baseline="0" noProof="0" dirty="0" smtClean="0">
                          <a:ln>
                            <a:noFill/>
                          </a:ln>
                          <a:solidFill>
                            <a:prstClr val="black"/>
                          </a:solidFill>
                          <a:effectLst/>
                          <a:uLnTx/>
                          <a:uFillTx/>
                          <a:latin typeface="Times New Roman" pitchFamily="18" charset="0"/>
                          <a:ea typeface="Calibri"/>
                          <a:cs typeface="Times New Roman" pitchFamily="18" charset="0"/>
                        </a:rPr>
                        <a:t> семьям на сумму </a:t>
                      </a:r>
                      <a:r>
                        <a:rPr kumimoji="0" lang="ru-RU" sz="1400" b="1" i="0" u="none" strike="noStrike" kern="1200" cap="none" spc="0" normalizeH="0" baseline="0" noProof="0" dirty="0" smtClean="0">
                          <a:ln>
                            <a:noFill/>
                          </a:ln>
                          <a:solidFill>
                            <a:prstClr val="black"/>
                          </a:solidFill>
                          <a:effectLst/>
                          <a:uLnTx/>
                          <a:uFillTx/>
                          <a:latin typeface="Times New Roman" pitchFamily="18" charset="0"/>
                          <a:ea typeface="Calibri"/>
                          <a:cs typeface="Times New Roman" pitchFamily="18" charset="0"/>
                        </a:rPr>
                        <a:t>53,9</a:t>
                      </a:r>
                      <a:r>
                        <a:rPr kumimoji="0" lang="ru-RU" sz="1400" b="0" i="0" u="none" strike="noStrike" kern="1200" cap="none" spc="0" normalizeH="0" baseline="0" noProof="0" dirty="0" smtClean="0">
                          <a:ln>
                            <a:noFill/>
                          </a:ln>
                          <a:solidFill>
                            <a:prstClr val="black"/>
                          </a:solidFill>
                          <a:effectLst/>
                          <a:uLnTx/>
                          <a:uFillTx/>
                          <a:latin typeface="Times New Roman" pitchFamily="18" charset="0"/>
                          <a:ea typeface="Calibri"/>
                          <a:cs typeface="Times New Roman" pitchFamily="18" charset="0"/>
                        </a:rPr>
                        <a:t> млн. руб.</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r>
            </a:tbl>
          </a:graphicData>
        </a:graphic>
      </p:graphicFrame>
      <p:sp>
        <p:nvSpPr>
          <p:cNvPr id="19" name="Текст 2"/>
          <p:cNvSpPr txBox="1">
            <a:spLocks/>
          </p:cNvSpPr>
          <p:nvPr/>
        </p:nvSpPr>
        <p:spPr>
          <a:xfrm>
            <a:off x="750300" y="200731"/>
            <a:ext cx="7772400" cy="360040"/>
          </a:xfrm>
          <a:prstGeom prst="rect">
            <a:avLst/>
          </a:prstGeom>
        </p:spPr>
        <p:txBody>
          <a:bodyPr vert="horz" lIns="91408" tIns="45704" rIns="91408" bIns="45704" rtlCol="0" anchor="b">
            <a:noAutofit/>
          </a:bodyPr>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lgn="ctr" defTabSz="914078"/>
            <a:r>
              <a:rPr lang="ru-RU" sz="1600" dirty="0" smtClean="0">
                <a:solidFill>
                  <a:prstClr val="black"/>
                </a:solidFill>
                <a:latin typeface="Times New Roman" pitchFamily="18" charset="0"/>
                <a:cs typeface="Times New Roman" pitchFamily="18" charset="0"/>
              </a:rPr>
              <a:t>Социальная поддержка населения города-курорта Кисловодска</a:t>
            </a:r>
          </a:p>
        </p:txBody>
      </p:sp>
      <p:sp>
        <p:nvSpPr>
          <p:cNvPr id="21" name="Прямоугольник 20"/>
          <p:cNvSpPr/>
          <p:nvPr/>
        </p:nvSpPr>
        <p:spPr>
          <a:xfrm>
            <a:off x="85386" y="2900724"/>
            <a:ext cx="8882881" cy="271837"/>
          </a:xfrm>
          <a:prstGeom prst="rect">
            <a:avLst/>
          </a:prstGeom>
          <a:solidFill>
            <a:schemeClr val="bg1">
              <a:lumMod val="75000"/>
              <a:alpha val="60000"/>
            </a:schemeClr>
          </a:solidFill>
        </p:spPr>
        <p:txBody>
          <a:bodyPr wrap="square" lIns="91408" tIns="45704" rIns="91408" bIns="45704">
            <a:spAutoFit/>
          </a:bodyPr>
          <a:lstStyle/>
          <a:p>
            <a:pPr algn="ctr" defTabSz="914078">
              <a:lnSpc>
                <a:spcPts val="1400"/>
              </a:lnSpc>
              <a:defRPr/>
            </a:pPr>
            <a:r>
              <a:rPr lang="ru-RU" sz="1400" b="1" dirty="0" smtClean="0">
                <a:solidFill>
                  <a:srgbClr val="000000"/>
                </a:solidFill>
                <a:latin typeface="Times New Roman" pitchFamily="18" charset="0"/>
                <a:cs typeface="Times New Roman" pitchFamily="18" charset="0"/>
              </a:rPr>
              <a:t>Пособия для семей</a:t>
            </a:r>
            <a:endParaRPr lang="ru-RU" sz="1400" dirty="0" smtClean="0">
              <a:solidFill>
                <a:srgbClr val="000000"/>
              </a:solidFill>
              <a:latin typeface="Times New Roman" pitchFamily="18" charset="0"/>
              <a:cs typeface="Times New Roman" pitchFamily="18" charset="0"/>
            </a:endParaRPr>
          </a:p>
        </p:txBody>
      </p:sp>
      <p:sp>
        <p:nvSpPr>
          <p:cNvPr id="22" name="Овал 21"/>
          <p:cNvSpPr/>
          <p:nvPr/>
        </p:nvSpPr>
        <p:spPr>
          <a:xfrm>
            <a:off x="2555875" y="4582049"/>
            <a:ext cx="72008" cy="72008"/>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 name="Овал 22"/>
          <p:cNvSpPr/>
          <p:nvPr/>
        </p:nvSpPr>
        <p:spPr>
          <a:xfrm>
            <a:off x="2562925" y="3736264"/>
            <a:ext cx="72008" cy="72008"/>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 name="Овал 23"/>
          <p:cNvSpPr/>
          <p:nvPr/>
        </p:nvSpPr>
        <p:spPr>
          <a:xfrm>
            <a:off x="2555776" y="3297533"/>
            <a:ext cx="72008" cy="72008"/>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7" name="Прямоугольник 26"/>
          <p:cNvSpPr/>
          <p:nvPr/>
        </p:nvSpPr>
        <p:spPr>
          <a:xfrm>
            <a:off x="66132" y="5240089"/>
            <a:ext cx="8882881" cy="271837"/>
          </a:xfrm>
          <a:prstGeom prst="rect">
            <a:avLst/>
          </a:prstGeom>
          <a:solidFill>
            <a:schemeClr val="bg1">
              <a:lumMod val="75000"/>
              <a:alpha val="60000"/>
            </a:schemeClr>
          </a:solidFill>
        </p:spPr>
        <p:txBody>
          <a:bodyPr wrap="square" lIns="91408" tIns="45704" rIns="91408" bIns="45704">
            <a:spAutoFit/>
          </a:bodyPr>
          <a:lstStyle/>
          <a:p>
            <a:pPr algn="ctr" defTabSz="914078">
              <a:lnSpc>
                <a:spcPts val="1400"/>
              </a:lnSpc>
              <a:defRPr/>
            </a:pPr>
            <a:r>
              <a:rPr lang="ru-RU" sz="1400" b="1" dirty="0" smtClean="0">
                <a:solidFill>
                  <a:srgbClr val="000000"/>
                </a:solidFill>
                <a:latin typeface="Times New Roman" pitchFamily="18" charset="0"/>
                <a:cs typeface="Times New Roman" pitchFamily="18" charset="0"/>
              </a:rPr>
              <a:t>Об  установлении новой меры поддержки в 2020 году</a:t>
            </a:r>
            <a:endParaRPr lang="ru-RU" sz="1400" dirty="0" smtClean="0">
              <a:solidFill>
                <a:srgbClr val="000000"/>
              </a:solidFill>
              <a:latin typeface="Times New Roman" pitchFamily="18" charset="0"/>
              <a:cs typeface="Times New Roman" pitchFamily="18" charset="0"/>
            </a:endParaRPr>
          </a:p>
        </p:txBody>
      </p:sp>
      <p:sp>
        <p:nvSpPr>
          <p:cNvPr id="29" name="Овал 28"/>
          <p:cNvSpPr/>
          <p:nvPr/>
        </p:nvSpPr>
        <p:spPr>
          <a:xfrm>
            <a:off x="2551678" y="4172246"/>
            <a:ext cx="72008" cy="72008"/>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aphicFrame>
        <p:nvGraphicFramePr>
          <p:cNvPr id="30" name="Таблица 29"/>
          <p:cNvGraphicFramePr>
            <a:graphicFrameLocks noGrp="1"/>
          </p:cNvGraphicFramePr>
          <p:nvPr>
            <p:extLst>
              <p:ext uri="{D42A27DB-BD31-4B8C-83A1-F6EECF244321}">
                <p14:modId xmlns:p14="http://schemas.microsoft.com/office/powerpoint/2010/main" val="493629669"/>
              </p:ext>
            </p:extLst>
          </p:nvPr>
        </p:nvGraphicFramePr>
        <p:xfrm>
          <a:off x="66132" y="5557698"/>
          <a:ext cx="8848389" cy="1158240"/>
        </p:xfrm>
        <a:graphic>
          <a:graphicData uri="http://schemas.openxmlformats.org/drawingml/2006/table">
            <a:tbl>
              <a:tblPr firstRow="1" bandRow="1"/>
              <a:tblGrid>
                <a:gridCol w="225578"/>
                <a:gridCol w="8622811"/>
              </a:tblGrid>
              <a:tr h="38437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lang="ru-RU" sz="1400" b="0" dirty="0">
                        <a:latin typeface="Times New Roman" pitchFamily="18" charset="0"/>
                        <a:cs typeface="Times New Roman" pitchFamily="18" charset="0"/>
                      </a:endParaRPr>
                    </a:p>
                  </a:txBody>
                  <a:tcP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alpha val="4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just" defTabSz="914078"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prstClr val="black"/>
                          </a:solidFill>
                          <a:effectLst/>
                          <a:uLnTx/>
                          <a:uFillTx/>
                          <a:latin typeface="Times New Roman" pitchFamily="18" charset="0"/>
                          <a:ea typeface="Calibri"/>
                          <a:cs typeface="Times New Roman" pitchFamily="18" charset="0"/>
                        </a:rPr>
                        <a:t>Указом Президента Российской Федерации от 20 марта 2020 года № 199 «О дополнительных мерах государственной поддержки семей, имеющих детей» установлена новая мера социальной поддержки, как ежемесячная денежная выплата на ребенка в возрасте от трех до семи лет включительно. </a:t>
                      </a:r>
                    </a:p>
                    <a:p>
                      <a:pPr marL="0" marR="0" lvl="0" indent="0" algn="just" defTabSz="914078"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prstClr val="black"/>
                          </a:solidFill>
                          <a:effectLst/>
                          <a:uLnTx/>
                          <a:uFillTx/>
                          <a:latin typeface="Times New Roman" pitchFamily="18" charset="0"/>
                          <a:ea typeface="Calibri"/>
                          <a:cs typeface="Times New Roman" pitchFamily="18" charset="0"/>
                        </a:rPr>
                        <a:t>В 2020 году новой мерой социальной поддержки воспользовались </a:t>
                      </a:r>
                      <a:r>
                        <a:rPr kumimoji="0" lang="ru-RU" sz="1400" b="1" i="0" u="none" strike="noStrike" kern="1200" cap="none" spc="0" normalizeH="0" baseline="0" noProof="0" dirty="0" smtClean="0">
                          <a:ln>
                            <a:noFill/>
                          </a:ln>
                          <a:solidFill>
                            <a:prstClr val="black"/>
                          </a:solidFill>
                          <a:effectLst/>
                          <a:uLnTx/>
                          <a:uFillTx/>
                          <a:latin typeface="Times New Roman" pitchFamily="18" charset="0"/>
                          <a:ea typeface="Calibri"/>
                          <a:cs typeface="Times New Roman" pitchFamily="18" charset="0"/>
                        </a:rPr>
                        <a:t>3139 </a:t>
                      </a:r>
                      <a:r>
                        <a:rPr kumimoji="0" lang="ru-RU" sz="1400" b="0" i="0" u="none" strike="noStrike" kern="1200" cap="none" spc="0" normalizeH="0" baseline="0" noProof="0" dirty="0" smtClean="0">
                          <a:ln>
                            <a:noFill/>
                          </a:ln>
                          <a:solidFill>
                            <a:prstClr val="black"/>
                          </a:solidFill>
                          <a:effectLst/>
                          <a:uLnTx/>
                          <a:uFillTx/>
                          <a:latin typeface="Times New Roman" pitchFamily="18" charset="0"/>
                          <a:ea typeface="Calibri"/>
                          <a:cs typeface="Times New Roman" pitchFamily="18" charset="0"/>
                        </a:rPr>
                        <a:t>семей на 3 969 детей на общую сумму </a:t>
                      </a:r>
                      <a:r>
                        <a:rPr kumimoji="0" lang="ru-RU" sz="1400" b="1" i="0" u="none" strike="noStrike" kern="1200" cap="none" spc="0" normalizeH="0" baseline="0" noProof="0" dirty="0" smtClean="0">
                          <a:ln>
                            <a:noFill/>
                          </a:ln>
                          <a:solidFill>
                            <a:prstClr val="black"/>
                          </a:solidFill>
                          <a:effectLst/>
                          <a:uLnTx/>
                          <a:uFillTx/>
                          <a:latin typeface="Times New Roman" pitchFamily="18" charset="0"/>
                          <a:ea typeface="Calibri"/>
                          <a:cs typeface="Times New Roman" pitchFamily="18" charset="0"/>
                        </a:rPr>
                        <a:t>205,4 млн. руб. </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r>
            </a:tbl>
          </a:graphicData>
        </a:graphic>
      </p:graphicFrame>
      <p:pic>
        <p:nvPicPr>
          <p:cNvPr id="2" name="Picture 2" descr="Муниципальная программа «Социальная поддержка населения города Белгорода на  2015-2020 годы». Сайт органов местного самоуправления г. Белгорода"/>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1583" t="25439" r="31122" b="25376"/>
          <a:stretch/>
        </p:blipFill>
        <p:spPr bwMode="auto">
          <a:xfrm>
            <a:off x="179513" y="1056814"/>
            <a:ext cx="792087" cy="57801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Великая Отечественная война день за днем: 6 июня — Регион 64"/>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07113" y="2013575"/>
            <a:ext cx="1243665" cy="82760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Путин: размер пособия по уходу за ребенком нужно удвоить — Новости  экономики, Новости России — EADaily"/>
          <p:cNvPicPr>
            <a:picLocks noChangeAspect="1" noChangeArrowheads="1"/>
          </p:cNvPicPr>
          <p:nvPr/>
        </p:nvPicPr>
        <p:blipFill>
          <a:blip r:embed="rId8" cstate="print">
            <a:extLst>
              <a:ext uri="{BEBA8EAE-BF5A-486C-A8C5-ECC9F3942E4B}">
                <a14:imgProps xmlns:a14="http://schemas.microsoft.com/office/drawing/2010/main">
                  <a14:imgLayer r:embed="rId9">
                    <a14:imgEffect>
                      <a14:sharpenSoften amount="25000"/>
                    </a14:imgEffect>
                    <a14:imgEffect>
                      <a14:brightnessContrast contrast="6000"/>
                    </a14:imgEffect>
                  </a14:imgLayer>
                </a14:imgProps>
              </a:ext>
              <a:ext uri="{28A0092B-C50C-407E-A947-70E740481C1C}">
                <a14:useLocalDpi xmlns:a14="http://schemas.microsoft.com/office/drawing/2010/main" val="0"/>
              </a:ext>
            </a:extLst>
          </a:blip>
          <a:srcRect/>
          <a:stretch>
            <a:fillRect/>
          </a:stretch>
        </p:blipFill>
        <p:spPr bwMode="auto">
          <a:xfrm>
            <a:off x="106966" y="3493931"/>
            <a:ext cx="2171577" cy="1336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0473073"/>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Calibri"/>
        <a:ea typeface="Microsoft YaHei"/>
        <a:cs typeface=""/>
      </a:majorFont>
      <a:minorFont>
        <a:latin typeface="Calibri"/>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7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8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9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0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1491</TotalTime>
  <Words>1408</Words>
  <Application>Microsoft Office PowerPoint</Application>
  <PresentationFormat>Экран (4:3)</PresentationFormat>
  <Paragraphs>210</Paragraphs>
  <Slides>13</Slides>
  <Notes>10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9</vt:i4>
      </vt:variant>
      <vt:variant>
        <vt:lpstr>Заголовки слайдов</vt:lpstr>
      </vt:variant>
      <vt:variant>
        <vt:i4>13</vt:i4>
      </vt:variant>
    </vt:vector>
  </HeadingPairs>
  <TitlesOfParts>
    <vt:vector size="27" baseType="lpstr">
      <vt:lpstr>Microsoft YaHei</vt:lpstr>
      <vt:lpstr>Arial</vt:lpstr>
      <vt:lpstr>Calibri</vt:lpstr>
      <vt:lpstr>Tahoma</vt:lpstr>
      <vt:lpstr>Times New Roman</vt:lpstr>
      <vt:lpstr>Тема Office</vt:lpstr>
      <vt:lpstr>1_Тема Office</vt:lpstr>
      <vt:lpstr>4_Тема Office</vt:lpstr>
      <vt:lpstr>5_Тема Office</vt:lpstr>
      <vt:lpstr>6_Тема Office</vt:lpstr>
      <vt:lpstr>7_Тема Office</vt:lpstr>
      <vt:lpstr>8_Тема Office</vt:lpstr>
      <vt:lpstr>9_Тема Office</vt:lpstr>
      <vt:lpstr>10_Тема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User</dc:creator>
  <cp:lastModifiedBy>econom</cp:lastModifiedBy>
  <cp:revision>162</cp:revision>
  <cp:lastPrinted>2020-04-15T07:39:46Z</cp:lastPrinted>
  <dcterms:created xsi:type="dcterms:W3CDTF">2020-04-07T06:00:04Z</dcterms:created>
  <dcterms:modified xsi:type="dcterms:W3CDTF">2021-04-16T08:57:31Z</dcterms:modified>
</cp:coreProperties>
</file>